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4"/>
    <p:sldMasterId id="2147483648" r:id="rId5"/>
  </p:sldMasterIdLst>
  <p:notesMasterIdLst>
    <p:notesMasterId r:id="rId32"/>
  </p:notesMasterIdLst>
  <p:handoutMasterIdLst>
    <p:handoutMasterId r:id="rId33"/>
  </p:handoutMasterIdLst>
  <p:sldIdLst>
    <p:sldId id="256" r:id="rId6"/>
    <p:sldId id="334" r:id="rId7"/>
    <p:sldId id="337" r:id="rId8"/>
    <p:sldId id="335" r:id="rId9"/>
    <p:sldId id="338" r:id="rId10"/>
    <p:sldId id="343" r:id="rId11"/>
    <p:sldId id="339" r:id="rId12"/>
    <p:sldId id="340" r:id="rId13"/>
    <p:sldId id="359" r:id="rId14"/>
    <p:sldId id="341" r:id="rId15"/>
    <p:sldId id="351" r:id="rId16"/>
    <p:sldId id="352" r:id="rId17"/>
    <p:sldId id="342" r:id="rId18"/>
    <p:sldId id="356" r:id="rId19"/>
    <p:sldId id="358" r:id="rId20"/>
    <p:sldId id="353" r:id="rId21"/>
    <p:sldId id="355" r:id="rId22"/>
    <p:sldId id="354" r:id="rId23"/>
    <p:sldId id="360" r:id="rId24"/>
    <p:sldId id="357" r:id="rId25"/>
    <p:sldId id="345" r:id="rId26"/>
    <p:sldId id="348" r:id="rId27"/>
    <p:sldId id="347" r:id="rId28"/>
    <p:sldId id="349" r:id="rId29"/>
    <p:sldId id="350" r:id="rId30"/>
    <p:sldId id="346" r:id="rId31"/>
  </p:sldIdLst>
  <p:sldSz cx="12192000" cy="6858000"/>
  <p:notesSz cx="6761163" cy="99425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E64C3CA-7D68-465D-9654-4E43153E198A}">
          <p14:sldIdLst>
            <p14:sldId id="256"/>
            <p14:sldId id="334"/>
            <p14:sldId id="337"/>
            <p14:sldId id="335"/>
            <p14:sldId id="338"/>
            <p14:sldId id="343"/>
            <p14:sldId id="339"/>
            <p14:sldId id="340"/>
            <p14:sldId id="359"/>
            <p14:sldId id="341"/>
            <p14:sldId id="351"/>
            <p14:sldId id="352"/>
            <p14:sldId id="342"/>
            <p14:sldId id="356"/>
            <p14:sldId id="358"/>
            <p14:sldId id="353"/>
            <p14:sldId id="355"/>
            <p14:sldId id="354"/>
            <p14:sldId id="360"/>
            <p14:sldId id="357"/>
            <p14:sldId id="345"/>
            <p14:sldId id="348"/>
            <p14:sldId id="347"/>
            <p14:sldId id="349"/>
            <p14:sldId id="350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7B"/>
    <a:srgbClr val="000066"/>
    <a:srgbClr val="0000A5"/>
    <a:srgbClr val="00005D"/>
    <a:srgbClr val="003300"/>
    <a:srgbClr val="000099"/>
    <a:srgbClr val="FFFF99"/>
    <a:srgbClr val="339933"/>
    <a:srgbClr val="00008A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D4D0B8-4F0A-4B14-ADB5-6A7DB9F8B4EF}" v="106" dt="2023-01-27T07:51:11.247"/>
    <p1510:client id="{AA4157B1-17EB-423E-A452-4FB343153C28}" v="1521" vWet="1523" dt="2023-01-27T10:00:33.440"/>
    <p1510:client id="{E5609766-15D9-41DE-A736-C4DA12D91714}" v="199" dt="2023-01-27T10:03:26.5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microsoft.com/office/2015/10/relationships/revisionInfo" Target="revisionInfo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n Uludogan" userId="d839b55c-ded2-4bcd-9acd-35cfc9e33cc0" providerId="ADAL" clId="{E5609766-15D9-41DE-A736-C4DA12D91714}"/>
    <pc:docChg chg="undo custSel addSld delSld modSld sldOrd modMainMaster modSection">
      <pc:chgData name="Can Uludogan" userId="d839b55c-ded2-4bcd-9acd-35cfc9e33cc0" providerId="ADAL" clId="{E5609766-15D9-41DE-A736-C4DA12D91714}" dt="2023-01-27T10:03:26.577" v="168"/>
      <pc:docMkLst>
        <pc:docMk/>
      </pc:docMkLst>
      <pc:sldChg chg="del mod modShow">
        <pc:chgData name="Can Uludogan" userId="d839b55c-ded2-4bcd-9acd-35cfc9e33cc0" providerId="ADAL" clId="{E5609766-15D9-41DE-A736-C4DA12D91714}" dt="2023-01-27T08:06:10.073" v="96" actId="2696"/>
        <pc:sldMkLst>
          <pc:docMk/>
          <pc:sldMk cId="3924027314" sldId="278"/>
        </pc:sldMkLst>
      </pc:sldChg>
      <pc:sldChg chg="modSp mod">
        <pc:chgData name="Can Uludogan" userId="d839b55c-ded2-4bcd-9acd-35cfc9e33cc0" providerId="ADAL" clId="{E5609766-15D9-41DE-A736-C4DA12D91714}" dt="2023-01-27T08:15:52.325" v="131" actId="2711"/>
        <pc:sldMkLst>
          <pc:docMk/>
          <pc:sldMk cId="2098824931" sldId="334"/>
        </pc:sldMkLst>
        <pc:spChg chg="mod">
          <ac:chgData name="Can Uludogan" userId="d839b55c-ded2-4bcd-9acd-35cfc9e33cc0" providerId="ADAL" clId="{E5609766-15D9-41DE-A736-C4DA12D91714}" dt="2023-01-27T08:15:52.325" v="131" actId="2711"/>
          <ac:spMkLst>
            <pc:docMk/>
            <pc:sldMk cId="2098824931" sldId="334"/>
            <ac:spMk id="7" creationId="{00000000-0000-0000-0000-000000000000}"/>
          </ac:spMkLst>
        </pc:spChg>
      </pc:sldChg>
      <pc:sldChg chg="modSp mod">
        <pc:chgData name="Can Uludogan" userId="d839b55c-ded2-4bcd-9acd-35cfc9e33cc0" providerId="ADAL" clId="{E5609766-15D9-41DE-A736-C4DA12D91714}" dt="2023-01-27T08:15:50.197" v="127" actId="2711"/>
        <pc:sldMkLst>
          <pc:docMk/>
          <pc:sldMk cId="3615691544" sldId="337"/>
        </pc:sldMkLst>
        <pc:spChg chg="mod">
          <ac:chgData name="Can Uludogan" userId="d839b55c-ded2-4bcd-9acd-35cfc9e33cc0" providerId="ADAL" clId="{E5609766-15D9-41DE-A736-C4DA12D91714}" dt="2023-01-27T08:15:49.828" v="126" actId="2711"/>
          <ac:spMkLst>
            <pc:docMk/>
            <pc:sldMk cId="3615691544" sldId="337"/>
            <ac:spMk id="3" creationId="{C6C36551-BD69-4175-38B0-0D9A138C3F4E}"/>
          </ac:spMkLst>
        </pc:spChg>
        <pc:spChg chg="mod">
          <ac:chgData name="Can Uludogan" userId="d839b55c-ded2-4bcd-9acd-35cfc9e33cc0" providerId="ADAL" clId="{E5609766-15D9-41DE-A736-C4DA12D91714}" dt="2023-01-27T08:15:50.197" v="127" actId="2711"/>
          <ac:spMkLst>
            <pc:docMk/>
            <pc:sldMk cId="3615691544" sldId="337"/>
            <ac:spMk id="4" creationId="{751D0DDC-F864-D46A-1407-FDF75C85979B}"/>
          </ac:spMkLst>
        </pc:spChg>
      </pc:sldChg>
      <pc:sldChg chg="addSp delSp modSp mod ord">
        <pc:chgData name="Can Uludogan" userId="d839b55c-ded2-4bcd-9acd-35cfc9e33cc0" providerId="ADAL" clId="{E5609766-15D9-41DE-A736-C4DA12D91714}" dt="2023-01-27T09:57:27.751" v="160"/>
        <pc:sldMkLst>
          <pc:docMk/>
          <pc:sldMk cId="1862328865" sldId="343"/>
        </pc:sldMkLst>
        <pc:spChg chg="add del mod">
          <ac:chgData name="Can Uludogan" userId="d839b55c-ded2-4bcd-9acd-35cfc9e33cc0" providerId="ADAL" clId="{E5609766-15D9-41DE-A736-C4DA12D91714}" dt="2023-01-27T08:40:53.639" v="143"/>
          <ac:spMkLst>
            <pc:docMk/>
            <pc:sldMk cId="1862328865" sldId="343"/>
            <ac:spMk id="2" creationId="{1709D489-6C7C-C6CD-09F9-B05EEC46529E}"/>
          </ac:spMkLst>
        </pc:spChg>
        <pc:picChg chg="del">
          <ac:chgData name="Can Uludogan" userId="d839b55c-ded2-4bcd-9acd-35cfc9e33cc0" providerId="ADAL" clId="{E5609766-15D9-41DE-A736-C4DA12D91714}" dt="2023-01-27T08:40:51.186" v="141" actId="478"/>
          <ac:picMkLst>
            <pc:docMk/>
            <pc:sldMk cId="1862328865" sldId="343"/>
            <ac:picMk id="4" creationId="{0CE61841-A5E9-5219-F987-F55A1CDDBDAD}"/>
          </ac:picMkLst>
        </pc:picChg>
        <pc:picChg chg="add mod ord">
          <ac:chgData name="Can Uludogan" userId="d839b55c-ded2-4bcd-9acd-35cfc9e33cc0" providerId="ADAL" clId="{E5609766-15D9-41DE-A736-C4DA12D91714}" dt="2023-01-27T08:41:42.760" v="153" actId="1076"/>
          <ac:picMkLst>
            <pc:docMk/>
            <pc:sldMk cId="1862328865" sldId="343"/>
            <ac:picMk id="6" creationId="{7BF32B49-4528-BB7D-7A5F-391FCB35355D}"/>
          </ac:picMkLst>
        </pc:picChg>
      </pc:sldChg>
      <pc:sldChg chg="del">
        <pc:chgData name="Can Uludogan" userId="d839b55c-ded2-4bcd-9acd-35cfc9e33cc0" providerId="ADAL" clId="{E5609766-15D9-41DE-A736-C4DA12D91714}" dt="2023-01-27T08:59:36.127" v="158" actId="2696"/>
        <pc:sldMkLst>
          <pc:docMk/>
          <pc:sldMk cId="3032342110" sldId="344"/>
        </pc:sldMkLst>
      </pc:sldChg>
      <pc:sldChg chg="modSp mod ord">
        <pc:chgData name="Can Uludogan" userId="d839b55c-ded2-4bcd-9acd-35cfc9e33cc0" providerId="ADAL" clId="{E5609766-15D9-41DE-A736-C4DA12D91714}" dt="2023-01-27T10:03:26.577" v="168"/>
        <pc:sldMkLst>
          <pc:docMk/>
          <pc:sldMk cId="3817496525" sldId="346"/>
        </pc:sldMkLst>
        <pc:picChg chg="mod modCrop">
          <ac:chgData name="Can Uludogan" userId="d839b55c-ded2-4bcd-9acd-35cfc9e33cc0" providerId="ADAL" clId="{E5609766-15D9-41DE-A736-C4DA12D91714}" dt="2023-01-27T08:10:07.077" v="111" actId="1076"/>
          <ac:picMkLst>
            <pc:docMk/>
            <pc:sldMk cId="3817496525" sldId="346"/>
            <ac:picMk id="4" creationId="{87B8EB70-708E-EFEE-D340-E22D0EFABD27}"/>
          </ac:picMkLst>
        </pc:picChg>
        <pc:picChg chg="mod ord">
          <ac:chgData name="Can Uludogan" userId="d839b55c-ded2-4bcd-9acd-35cfc9e33cc0" providerId="ADAL" clId="{E5609766-15D9-41DE-A736-C4DA12D91714}" dt="2023-01-27T08:09:05.431" v="105" actId="166"/>
          <ac:picMkLst>
            <pc:docMk/>
            <pc:sldMk cId="3817496525" sldId="346"/>
            <ac:picMk id="5" creationId="{A5CC2963-DE75-7044-EAED-81CE316485AC}"/>
          </ac:picMkLst>
        </pc:picChg>
        <pc:picChg chg="mod">
          <ac:chgData name="Can Uludogan" userId="d839b55c-ded2-4bcd-9acd-35cfc9e33cc0" providerId="ADAL" clId="{E5609766-15D9-41DE-A736-C4DA12D91714}" dt="2023-01-27T08:10:10.842" v="112" actId="14100"/>
          <ac:picMkLst>
            <pc:docMk/>
            <pc:sldMk cId="3817496525" sldId="346"/>
            <ac:picMk id="6" creationId="{E72DD704-0DCB-1443-AD0E-FF4D33ACD553}"/>
          </ac:picMkLst>
        </pc:picChg>
        <pc:picChg chg="ord">
          <ac:chgData name="Can Uludogan" userId="d839b55c-ded2-4bcd-9acd-35cfc9e33cc0" providerId="ADAL" clId="{E5609766-15D9-41DE-A736-C4DA12D91714}" dt="2023-01-27T08:10:15.431" v="114" actId="170"/>
          <ac:picMkLst>
            <pc:docMk/>
            <pc:sldMk cId="3817496525" sldId="346"/>
            <ac:picMk id="8" creationId="{F920F95D-56EE-1F52-D8C0-801B69E049FC}"/>
          </ac:picMkLst>
        </pc:picChg>
      </pc:sldChg>
      <pc:sldChg chg="modSp mod">
        <pc:chgData name="Can Uludogan" userId="d839b55c-ded2-4bcd-9acd-35cfc9e33cc0" providerId="ADAL" clId="{E5609766-15D9-41DE-A736-C4DA12D91714}" dt="2023-01-27T08:45:34.904" v="156" actId="167"/>
        <pc:sldMkLst>
          <pc:docMk/>
          <pc:sldMk cId="528496733" sldId="351"/>
        </pc:sldMkLst>
        <pc:picChg chg="mod ord">
          <ac:chgData name="Can Uludogan" userId="d839b55c-ded2-4bcd-9acd-35cfc9e33cc0" providerId="ADAL" clId="{E5609766-15D9-41DE-A736-C4DA12D91714}" dt="2023-01-27T08:45:34.904" v="156" actId="167"/>
          <ac:picMkLst>
            <pc:docMk/>
            <pc:sldMk cId="528496733" sldId="351"/>
            <ac:picMk id="4" creationId="{E345AB0E-EE17-D663-03D6-7115B6D40ECA}"/>
          </ac:picMkLst>
        </pc:picChg>
      </pc:sldChg>
      <pc:sldChg chg="modSp mod">
        <pc:chgData name="Can Uludogan" userId="d839b55c-ded2-4bcd-9acd-35cfc9e33cc0" providerId="ADAL" clId="{E5609766-15D9-41DE-A736-C4DA12D91714}" dt="2023-01-27T08:45:50.775" v="157" actId="1076"/>
        <pc:sldMkLst>
          <pc:docMk/>
          <pc:sldMk cId="4128646093" sldId="352"/>
        </pc:sldMkLst>
        <pc:picChg chg="mod">
          <ac:chgData name="Can Uludogan" userId="d839b55c-ded2-4bcd-9acd-35cfc9e33cc0" providerId="ADAL" clId="{E5609766-15D9-41DE-A736-C4DA12D91714}" dt="2023-01-27T08:45:50.775" v="157" actId="1076"/>
          <ac:picMkLst>
            <pc:docMk/>
            <pc:sldMk cId="4128646093" sldId="352"/>
            <ac:picMk id="2" creationId="{489D53DD-BAAF-FB3C-6D39-1AA21A106830}"/>
          </ac:picMkLst>
        </pc:picChg>
      </pc:sldChg>
      <pc:sldChg chg="modSp mod">
        <pc:chgData name="Can Uludogan" userId="d839b55c-ded2-4bcd-9acd-35cfc9e33cc0" providerId="ADAL" clId="{E5609766-15D9-41DE-A736-C4DA12D91714}" dt="2023-01-27T08:11:06.717" v="118" actId="732"/>
        <pc:sldMkLst>
          <pc:docMk/>
          <pc:sldMk cId="41797250" sldId="353"/>
        </pc:sldMkLst>
        <pc:picChg chg="mod modCrop">
          <ac:chgData name="Can Uludogan" userId="d839b55c-ded2-4bcd-9acd-35cfc9e33cc0" providerId="ADAL" clId="{E5609766-15D9-41DE-A736-C4DA12D91714}" dt="2023-01-27T08:11:06.717" v="118" actId="732"/>
          <ac:picMkLst>
            <pc:docMk/>
            <pc:sldMk cId="41797250" sldId="353"/>
            <ac:picMk id="2" creationId="{D0B9BE48-3339-E59E-1F67-FD1F956E1314}"/>
          </ac:picMkLst>
        </pc:picChg>
        <pc:picChg chg="mod">
          <ac:chgData name="Can Uludogan" userId="d839b55c-ded2-4bcd-9acd-35cfc9e33cc0" providerId="ADAL" clId="{E5609766-15D9-41DE-A736-C4DA12D91714}" dt="2023-01-27T08:10:59.080" v="116" actId="1076"/>
          <ac:picMkLst>
            <pc:docMk/>
            <pc:sldMk cId="41797250" sldId="353"/>
            <ac:picMk id="4" creationId="{2168A2F0-8647-CDA8-67C7-A64F49041CAF}"/>
          </ac:picMkLst>
        </pc:picChg>
      </pc:sldChg>
      <pc:sldChg chg="addSp delSp modSp mod">
        <pc:chgData name="Can Uludogan" userId="d839b55c-ded2-4bcd-9acd-35cfc9e33cc0" providerId="ADAL" clId="{E5609766-15D9-41DE-A736-C4DA12D91714}" dt="2023-01-27T07:54:33.285" v="84" actId="14100"/>
        <pc:sldMkLst>
          <pc:docMk/>
          <pc:sldMk cId="2566260298" sldId="354"/>
        </pc:sldMkLst>
        <pc:spChg chg="add mod">
          <ac:chgData name="Can Uludogan" userId="d839b55c-ded2-4bcd-9acd-35cfc9e33cc0" providerId="ADAL" clId="{E5609766-15D9-41DE-A736-C4DA12D91714}" dt="2023-01-27T07:54:33.285" v="84" actId="14100"/>
          <ac:spMkLst>
            <pc:docMk/>
            <pc:sldMk cId="2566260298" sldId="354"/>
            <ac:spMk id="2" creationId="{92E1F78F-CC83-553F-5E13-C13AFF0C9583}"/>
          </ac:spMkLst>
        </pc:spChg>
        <pc:picChg chg="add del mod">
          <ac:chgData name="Can Uludogan" userId="d839b55c-ded2-4bcd-9acd-35cfc9e33cc0" providerId="ADAL" clId="{E5609766-15D9-41DE-A736-C4DA12D91714}" dt="2023-01-27T07:53:59.220" v="63" actId="478"/>
          <ac:picMkLst>
            <pc:docMk/>
            <pc:sldMk cId="2566260298" sldId="354"/>
            <ac:picMk id="4" creationId="{677366D9-4615-8A03-43B3-79CB21EEE354}"/>
          </ac:picMkLst>
        </pc:picChg>
        <pc:picChg chg="add mod">
          <ac:chgData name="Can Uludogan" userId="d839b55c-ded2-4bcd-9acd-35cfc9e33cc0" providerId="ADAL" clId="{E5609766-15D9-41DE-A736-C4DA12D91714}" dt="2023-01-27T07:54:12.605" v="67" actId="1076"/>
          <ac:picMkLst>
            <pc:docMk/>
            <pc:sldMk cId="2566260298" sldId="354"/>
            <ac:picMk id="6" creationId="{059A4CB6-75AA-FF5D-6685-627866B394E8}"/>
          </ac:picMkLst>
        </pc:picChg>
      </pc:sldChg>
      <pc:sldChg chg="addSp delSp modSp mod">
        <pc:chgData name="Can Uludogan" userId="d839b55c-ded2-4bcd-9acd-35cfc9e33cc0" providerId="ADAL" clId="{E5609766-15D9-41DE-A736-C4DA12D91714}" dt="2023-01-27T08:33:57.053" v="140" actId="166"/>
        <pc:sldMkLst>
          <pc:docMk/>
          <pc:sldMk cId="3658410699" sldId="355"/>
        </pc:sldMkLst>
        <pc:spChg chg="ord">
          <ac:chgData name="Can Uludogan" userId="d839b55c-ded2-4bcd-9acd-35cfc9e33cc0" providerId="ADAL" clId="{E5609766-15D9-41DE-A736-C4DA12D91714}" dt="2023-01-27T08:33:57.053" v="140" actId="166"/>
          <ac:spMkLst>
            <pc:docMk/>
            <pc:sldMk cId="3658410699" sldId="355"/>
            <ac:spMk id="3" creationId="{D9B4B6F5-C81B-CC5F-0D97-563ABD891507}"/>
          </ac:spMkLst>
        </pc:spChg>
        <pc:picChg chg="add mod">
          <ac:chgData name="Can Uludogan" userId="d839b55c-ded2-4bcd-9acd-35cfc9e33cc0" providerId="ADAL" clId="{E5609766-15D9-41DE-A736-C4DA12D91714}" dt="2023-01-27T07:52:09.441" v="2" actId="1076"/>
          <ac:picMkLst>
            <pc:docMk/>
            <pc:sldMk cId="3658410699" sldId="355"/>
            <ac:picMk id="4" creationId="{1DBFFACC-0638-EF67-8EF5-6C358079AC87}"/>
          </ac:picMkLst>
        </pc:picChg>
        <pc:picChg chg="del">
          <ac:chgData name="Can Uludogan" userId="d839b55c-ded2-4bcd-9acd-35cfc9e33cc0" providerId="ADAL" clId="{E5609766-15D9-41DE-A736-C4DA12D91714}" dt="2023-01-27T07:52:01.844" v="0" actId="478"/>
          <ac:picMkLst>
            <pc:docMk/>
            <pc:sldMk cId="3658410699" sldId="355"/>
            <ac:picMk id="6" creationId="{03051587-78AF-6080-F794-979EDA1477D4}"/>
          </ac:picMkLst>
        </pc:picChg>
      </pc:sldChg>
      <pc:sldChg chg="addSp delSp modSp new mod ord delAnim modAnim">
        <pc:chgData name="Can Uludogan" userId="d839b55c-ded2-4bcd-9acd-35cfc9e33cc0" providerId="ADAL" clId="{E5609766-15D9-41DE-A736-C4DA12D91714}" dt="2023-01-27T08:06:00.622" v="95"/>
        <pc:sldMkLst>
          <pc:docMk/>
          <pc:sldMk cId="2436335591" sldId="356"/>
        </pc:sldMkLst>
        <pc:picChg chg="add del mod modCrop">
          <ac:chgData name="Can Uludogan" userId="d839b55c-ded2-4bcd-9acd-35cfc9e33cc0" providerId="ADAL" clId="{E5609766-15D9-41DE-A736-C4DA12D91714}" dt="2023-01-27T08:02:07.335" v="89" actId="478"/>
          <ac:picMkLst>
            <pc:docMk/>
            <pc:sldMk cId="2436335591" sldId="356"/>
            <ac:picMk id="2" creationId="{567198D5-C6B7-7C7F-C6BA-E1C66AC0CFD3}"/>
          </ac:picMkLst>
        </pc:picChg>
        <pc:picChg chg="add mod modCrop">
          <ac:chgData name="Can Uludogan" userId="d839b55c-ded2-4bcd-9acd-35cfc9e33cc0" providerId="ADAL" clId="{E5609766-15D9-41DE-A736-C4DA12D91714}" dt="2023-01-27T08:04:22.087" v="91" actId="732"/>
          <ac:picMkLst>
            <pc:docMk/>
            <pc:sldMk cId="2436335591" sldId="356"/>
            <ac:picMk id="3" creationId="{7D783253-314A-1792-1FD6-B1695DF877ED}"/>
          </ac:picMkLst>
        </pc:picChg>
      </pc:sldChg>
      <pc:sldChg chg="addSp delSp modSp new mod">
        <pc:chgData name="Can Uludogan" userId="d839b55c-ded2-4bcd-9acd-35cfc9e33cc0" providerId="ADAL" clId="{E5609766-15D9-41DE-A736-C4DA12D91714}" dt="2023-01-27T08:31:19.426" v="139" actId="478"/>
        <pc:sldMkLst>
          <pc:docMk/>
          <pc:sldMk cId="4231951168" sldId="357"/>
        </pc:sldMkLst>
        <pc:spChg chg="add del mod">
          <ac:chgData name="Can Uludogan" userId="d839b55c-ded2-4bcd-9acd-35cfc9e33cc0" providerId="ADAL" clId="{E5609766-15D9-41DE-A736-C4DA12D91714}" dt="2023-01-27T08:31:19.426" v="139" actId="478"/>
          <ac:spMkLst>
            <pc:docMk/>
            <pc:sldMk cId="4231951168" sldId="357"/>
            <ac:spMk id="4" creationId="{8E311E08-873F-20E6-67A2-25B1A6446EB5}"/>
          </ac:spMkLst>
        </pc:spChg>
        <pc:picChg chg="add mod">
          <ac:chgData name="Can Uludogan" userId="d839b55c-ded2-4bcd-9acd-35cfc9e33cc0" providerId="ADAL" clId="{E5609766-15D9-41DE-A736-C4DA12D91714}" dt="2023-01-27T08:30:46.125" v="135" actId="1076"/>
          <ac:picMkLst>
            <pc:docMk/>
            <pc:sldMk cId="4231951168" sldId="357"/>
            <ac:picMk id="3" creationId="{D72975A1-5863-B3A2-C720-9C898FE46785}"/>
          </ac:picMkLst>
        </pc:picChg>
      </pc:sldChg>
      <pc:sldChg chg="addSp new mod">
        <pc:chgData name="Can Uludogan" userId="d839b55c-ded2-4bcd-9acd-35cfc9e33cc0" providerId="ADAL" clId="{E5609766-15D9-41DE-A736-C4DA12D91714}" dt="2023-01-27T10:00:32.045" v="162" actId="22"/>
        <pc:sldMkLst>
          <pc:docMk/>
          <pc:sldMk cId="1284769770" sldId="360"/>
        </pc:sldMkLst>
        <pc:picChg chg="add">
          <ac:chgData name="Can Uludogan" userId="d839b55c-ded2-4bcd-9acd-35cfc9e33cc0" providerId="ADAL" clId="{E5609766-15D9-41DE-A736-C4DA12D91714}" dt="2023-01-27T10:00:32.045" v="162" actId="22"/>
          <ac:picMkLst>
            <pc:docMk/>
            <pc:sldMk cId="1284769770" sldId="360"/>
            <ac:picMk id="3" creationId="{E5F6F1A8-118B-A235-F706-00EF949338EE}"/>
          </ac:picMkLst>
        </pc:picChg>
      </pc:sldChg>
      <pc:sldMasterChg chg="modSp mod">
        <pc:chgData name="Can Uludogan" userId="d839b55c-ded2-4bcd-9acd-35cfc9e33cc0" providerId="ADAL" clId="{E5609766-15D9-41DE-A736-C4DA12D91714}" dt="2023-01-27T10:00:43.821" v="164" actId="20577"/>
        <pc:sldMasterMkLst>
          <pc:docMk/>
          <pc:sldMasterMk cId="4222089105" sldId="2147483648"/>
        </pc:sldMasterMkLst>
        <pc:spChg chg="mod">
          <ac:chgData name="Can Uludogan" userId="d839b55c-ded2-4bcd-9acd-35cfc9e33cc0" providerId="ADAL" clId="{E5609766-15D9-41DE-A736-C4DA12D91714}" dt="2023-01-27T10:00:43.821" v="164" actId="20577"/>
          <ac:spMkLst>
            <pc:docMk/>
            <pc:sldMasterMk cId="4222089105" sldId="2147483648"/>
            <ac:spMk id="17" creationId="{0AE9570E-F60A-40AA-89D9-E3732C58E73C}"/>
          </ac:spMkLst>
        </pc:spChg>
      </pc:sldMasterChg>
    </pc:docChg>
  </pc:docChgLst>
  <pc:docChgLst>
    <pc:chgData name="Faysal Turkistani" userId="d747adf6-c48f-4334-b63c-8c0aeefa4e45" providerId="ADAL" clId="{AA4157B1-17EB-423E-A452-4FB343153C28}"/>
    <pc:docChg chg="undo custSel addSld delSld modSld sldOrd addMainMaster delMainMaster modMainMaster modSection">
      <pc:chgData name="Faysal Turkistani" userId="d747adf6-c48f-4334-b63c-8c0aeefa4e45" providerId="ADAL" clId="{AA4157B1-17EB-423E-A452-4FB343153C28}" dt="2023-01-27T09:59:37.816" v="4356" actId="20577"/>
      <pc:docMkLst>
        <pc:docMk/>
      </pc:docMkLst>
      <pc:sldChg chg="addSp delSp modSp mod">
        <pc:chgData name="Faysal Turkistani" userId="d747adf6-c48f-4334-b63c-8c0aeefa4e45" providerId="ADAL" clId="{AA4157B1-17EB-423E-A452-4FB343153C28}" dt="2023-01-27T00:43:07.478" v="3198" actId="1076"/>
        <pc:sldMkLst>
          <pc:docMk/>
          <pc:sldMk cId="3409589820" sldId="256"/>
        </pc:sldMkLst>
        <pc:spChg chg="del">
          <ac:chgData name="Faysal Turkistani" userId="d747adf6-c48f-4334-b63c-8c0aeefa4e45" providerId="ADAL" clId="{AA4157B1-17EB-423E-A452-4FB343153C28}" dt="2023-01-26T08:48:03.106" v="2" actId="478"/>
          <ac:spMkLst>
            <pc:docMk/>
            <pc:sldMk cId="3409589820" sldId="256"/>
            <ac:spMk id="8" creationId="{5E144DFB-9A90-40F0-8BB9-B6B6F7E032BD}"/>
          </ac:spMkLst>
        </pc:spChg>
        <pc:spChg chg="del">
          <ac:chgData name="Faysal Turkistani" userId="d747adf6-c48f-4334-b63c-8c0aeefa4e45" providerId="ADAL" clId="{AA4157B1-17EB-423E-A452-4FB343153C28}" dt="2023-01-26T08:48:12.097" v="4" actId="478"/>
          <ac:spMkLst>
            <pc:docMk/>
            <pc:sldMk cId="3409589820" sldId="256"/>
            <ac:spMk id="10" creationId="{01FEF24F-87D4-4D17-8612-62E2340740A1}"/>
          </ac:spMkLst>
        </pc:spChg>
        <pc:spChg chg="mod">
          <ac:chgData name="Faysal Turkistani" userId="d747adf6-c48f-4334-b63c-8c0aeefa4e45" providerId="ADAL" clId="{AA4157B1-17EB-423E-A452-4FB343153C28}" dt="2023-01-26T09:07:47.214" v="241" actId="403"/>
          <ac:spMkLst>
            <pc:docMk/>
            <pc:sldMk cId="3409589820" sldId="256"/>
            <ac:spMk id="12" creationId="{EC24B4E3-2645-48DB-B9F6-50451E4674FF}"/>
          </ac:spMkLst>
        </pc:spChg>
        <pc:spChg chg="del">
          <ac:chgData name="Faysal Turkistani" userId="d747adf6-c48f-4334-b63c-8c0aeefa4e45" providerId="ADAL" clId="{AA4157B1-17EB-423E-A452-4FB343153C28}" dt="2023-01-26T09:05:51.602" v="225" actId="478"/>
          <ac:spMkLst>
            <pc:docMk/>
            <pc:sldMk cId="3409589820" sldId="256"/>
            <ac:spMk id="13" creationId="{F9AE162B-9902-4597-B95D-CD2FB84D6C72}"/>
          </ac:spMkLst>
        </pc:spChg>
        <pc:spChg chg="del mod">
          <ac:chgData name="Faysal Turkistani" userId="d747adf6-c48f-4334-b63c-8c0aeefa4e45" providerId="ADAL" clId="{AA4157B1-17EB-423E-A452-4FB343153C28}" dt="2023-01-26T09:05:49.527" v="224" actId="478"/>
          <ac:spMkLst>
            <pc:docMk/>
            <pc:sldMk cId="3409589820" sldId="256"/>
            <ac:spMk id="19" creationId="{079043D0-A668-466D-840C-B6947DEC6D19}"/>
          </ac:spMkLst>
        </pc:spChg>
        <pc:spChg chg="del">
          <ac:chgData name="Faysal Turkistani" userId="d747adf6-c48f-4334-b63c-8c0aeefa4e45" providerId="ADAL" clId="{AA4157B1-17EB-423E-A452-4FB343153C28}" dt="2023-01-26T08:48:08.895" v="3" actId="478"/>
          <ac:spMkLst>
            <pc:docMk/>
            <pc:sldMk cId="3409589820" sldId="256"/>
            <ac:spMk id="20" creationId="{0341C1B5-D4FD-4012-A901-DAF77D29F93C}"/>
          </ac:spMkLst>
        </pc:spChg>
        <pc:spChg chg="mod">
          <ac:chgData name="Faysal Turkistani" userId="d747adf6-c48f-4334-b63c-8c0aeefa4e45" providerId="ADAL" clId="{AA4157B1-17EB-423E-A452-4FB343153C28}" dt="2023-01-27T00:43:07.478" v="3198" actId="1076"/>
          <ac:spMkLst>
            <pc:docMk/>
            <pc:sldMk cId="3409589820" sldId="256"/>
            <ac:spMk id="21" creationId="{4A112A79-B728-4944-9D06-970D10CF715F}"/>
          </ac:spMkLst>
        </pc:spChg>
        <pc:spChg chg="mod">
          <ac:chgData name="Faysal Turkistani" userId="d747adf6-c48f-4334-b63c-8c0aeefa4e45" providerId="ADAL" clId="{AA4157B1-17EB-423E-A452-4FB343153C28}" dt="2023-01-26T19:57:29.970" v="3044" actId="2711"/>
          <ac:spMkLst>
            <pc:docMk/>
            <pc:sldMk cId="3409589820" sldId="256"/>
            <ac:spMk id="23" creationId="{A6AB362C-315E-4141-81B0-F9EDED7E7AFD}"/>
          </ac:spMkLst>
        </pc:spChg>
        <pc:picChg chg="add mod">
          <ac:chgData name="Faysal Turkistani" userId="d747adf6-c48f-4334-b63c-8c0aeefa4e45" providerId="ADAL" clId="{AA4157B1-17EB-423E-A452-4FB343153C28}" dt="2023-01-26T09:15:22.744" v="255" actId="1076"/>
          <ac:picMkLst>
            <pc:docMk/>
            <pc:sldMk cId="3409589820" sldId="256"/>
            <ac:picMk id="2" creationId="{60B4D6B2-088C-1A72-8678-049DFBE558A2}"/>
          </ac:picMkLst>
        </pc:picChg>
        <pc:picChg chg="add mod">
          <ac:chgData name="Faysal Turkistani" userId="d747adf6-c48f-4334-b63c-8c0aeefa4e45" providerId="ADAL" clId="{AA4157B1-17EB-423E-A452-4FB343153C28}" dt="2023-01-26T09:09:38.533" v="253" actId="1076"/>
          <ac:picMkLst>
            <pc:docMk/>
            <pc:sldMk cId="3409589820" sldId="256"/>
            <ac:picMk id="3" creationId="{322483C7-F07F-79DF-807C-42FA30A4CF89}"/>
          </ac:picMkLst>
        </pc:picChg>
        <pc:picChg chg="add mod">
          <ac:chgData name="Faysal Turkistani" userId="d747adf6-c48f-4334-b63c-8c0aeefa4e45" providerId="ADAL" clId="{AA4157B1-17EB-423E-A452-4FB343153C28}" dt="2023-01-26T09:15:25.422" v="256" actId="1076"/>
          <ac:picMkLst>
            <pc:docMk/>
            <pc:sldMk cId="3409589820" sldId="256"/>
            <ac:picMk id="4" creationId="{670DB2F2-361E-A6AD-DFF2-2660561B4C88}"/>
          </ac:picMkLst>
        </pc:picChg>
        <pc:picChg chg="add mod">
          <ac:chgData name="Faysal Turkistani" userId="d747adf6-c48f-4334-b63c-8c0aeefa4e45" providerId="ADAL" clId="{AA4157B1-17EB-423E-A452-4FB343153C28}" dt="2023-01-27T00:43:01.172" v="3196" actId="14100"/>
          <ac:picMkLst>
            <pc:docMk/>
            <pc:sldMk cId="3409589820" sldId="256"/>
            <ac:picMk id="6" creationId="{C995A9BB-1B43-3738-ECAC-BE64C1C32FE7}"/>
          </ac:picMkLst>
        </pc:picChg>
        <pc:picChg chg="del">
          <ac:chgData name="Faysal Turkistani" userId="d747adf6-c48f-4334-b63c-8c0aeefa4e45" providerId="ADAL" clId="{AA4157B1-17EB-423E-A452-4FB343153C28}" dt="2023-01-26T08:48:14.094" v="5" actId="478"/>
          <ac:picMkLst>
            <pc:docMk/>
            <pc:sldMk cId="3409589820" sldId="256"/>
            <ac:picMk id="9" creationId="{250E42F1-1237-43FF-B98C-D101EEB36326}"/>
          </ac:picMkLst>
        </pc:picChg>
        <pc:picChg chg="mod">
          <ac:chgData name="Faysal Turkistani" userId="d747adf6-c48f-4334-b63c-8c0aeefa4e45" providerId="ADAL" clId="{AA4157B1-17EB-423E-A452-4FB343153C28}" dt="2023-01-27T00:43:06.588" v="3197" actId="14100"/>
          <ac:picMkLst>
            <pc:docMk/>
            <pc:sldMk cId="3409589820" sldId="256"/>
            <ac:picMk id="11" creationId="{FD4AEE96-4225-4E8E-B01A-2BEA29AAE2EF}"/>
          </ac:picMkLst>
        </pc:picChg>
      </pc:sldChg>
      <pc:sldChg chg="addSp delSp modSp add mod ord setBg modClrScheme delDesignElem chgLayout">
        <pc:chgData name="Faysal Turkistani" userId="d747adf6-c48f-4334-b63c-8c0aeefa4e45" providerId="ADAL" clId="{AA4157B1-17EB-423E-A452-4FB343153C28}" dt="2023-01-27T07:46:28.683" v="3821"/>
        <pc:sldMkLst>
          <pc:docMk/>
          <pc:sldMk cId="3924027314" sldId="278"/>
        </pc:sldMkLst>
        <pc:spChg chg="add mod">
          <ac:chgData name="Faysal Turkistani" userId="d747adf6-c48f-4334-b63c-8c0aeefa4e45" providerId="ADAL" clId="{AA4157B1-17EB-423E-A452-4FB343153C28}" dt="2023-01-26T14:04:48.949" v="2315" actId="20577"/>
          <ac:spMkLst>
            <pc:docMk/>
            <pc:sldMk cId="3924027314" sldId="278"/>
            <ac:spMk id="7" creationId="{DEF60B2B-B07B-8D8D-BD54-BE086F2DA8A5}"/>
          </ac:spMkLst>
        </pc:spChg>
        <pc:spChg chg="del">
          <ac:chgData name="Faysal Turkistani" userId="d747adf6-c48f-4334-b63c-8c0aeefa4e45" providerId="ADAL" clId="{AA4157B1-17EB-423E-A452-4FB343153C28}" dt="2023-01-26T14:03:47.025" v="2287"/>
          <ac:spMkLst>
            <pc:docMk/>
            <pc:sldMk cId="3924027314" sldId="278"/>
            <ac:spMk id="11" creationId="{C96C8BAF-68F3-4B78-B238-35DF5D86560D}"/>
          </ac:spMkLst>
        </pc:spChg>
        <pc:grpChg chg="del">
          <ac:chgData name="Faysal Turkistani" userId="d747adf6-c48f-4334-b63c-8c0aeefa4e45" providerId="ADAL" clId="{AA4157B1-17EB-423E-A452-4FB343153C28}" dt="2023-01-26T14:03:47.025" v="2287"/>
          <ac:grpSpMkLst>
            <pc:docMk/>
            <pc:sldMk cId="3924027314" sldId="278"/>
            <ac:grpSpMk id="13" creationId="{4F4CD6D0-5A87-4BA2-A13A-0E40511C3CFA}"/>
          </ac:grpSpMkLst>
        </pc:grpChg>
        <pc:grpChg chg="del">
          <ac:chgData name="Faysal Turkistani" userId="d747adf6-c48f-4334-b63c-8c0aeefa4e45" providerId="ADAL" clId="{AA4157B1-17EB-423E-A452-4FB343153C28}" dt="2023-01-26T14:03:47.025" v="2287"/>
          <ac:grpSpMkLst>
            <pc:docMk/>
            <pc:sldMk cId="3924027314" sldId="278"/>
            <ac:grpSpMk id="17" creationId="{E9537076-EF48-4F72-9164-FD8260D550AC}"/>
          </ac:grpSpMkLst>
        </pc:grpChg>
        <pc:grpChg chg="del">
          <ac:chgData name="Faysal Turkistani" userId="d747adf6-c48f-4334-b63c-8c0aeefa4e45" providerId="ADAL" clId="{AA4157B1-17EB-423E-A452-4FB343153C28}" dt="2023-01-26T14:03:47.025" v="2287"/>
          <ac:grpSpMkLst>
            <pc:docMk/>
            <pc:sldMk cId="3924027314" sldId="278"/>
            <ac:grpSpMk id="21" creationId="{6EFC3492-86BD-4D75-B5B4-C2DBFE0BD106}"/>
          </ac:grpSpMkLst>
        </pc:grpChg>
        <pc:picChg chg="mod">
          <ac:chgData name="Faysal Turkistani" userId="d747adf6-c48f-4334-b63c-8c0aeefa4e45" providerId="ADAL" clId="{AA4157B1-17EB-423E-A452-4FB343153C28}" dt="2023-01-26T14:04:29.435" v="2293" actId="1076"/>
          <ac:picMkLst>
            <pc:docMk/>
            <pc:sldMk cId="3924027314" sldId="278"/>
            <ac:picMk id="4" creationId="{3216C1A3-B293-C5F2-1E75-ED09B82589B2}"/>
          </ac:picMkLst>
        </pc:picChg>
        <pc:picChg chg="mod">
          <ac:chgData name="Faysal Turkistani" userId="d747adf6-c48f-4334-b63c-8c0aeefa4e45" providerId="ADAL" clId="{AA4157B1-17EB-423E-A452-4FB343153C28}" dt="2023-01-26T14:04:21.355" v="2289" actId="14100"/>
          <ac:picMkLst>
            <pc:docMk/>
            <pc:sldMk cId="3924027314" sldId="278"/>
            <ac:picMk id="5" creationId="{83D8AA45-063F-F011-2883-501A8804FC74}"/>
          </ac:picMkLst>
        </pc:picChg>
        <pc:picChg chg="mod">
          <ac:chgData name="Faysal Turkistani" userId="d747adf6-c48f-4334-b63c-8c0aeefa4e45" providerId="ADAL" clId="{AA4157B1-17EB-423E-A452-4FB343153C28}" dt="2023-01-26T14:04:24.931" v="2291" actId="1076"/>
          <ac:picMkLst>
            <pc:docMk/>
            <pc:sldMk cId="3924027314" sldId="278"/>
            <ac:picMk id="6" creationId="{63F58BCB-6B2F-D30B-6309-CD16F8A73B7E}"/>
          </ac:picMkLst>
        </pc:picChg>
      </pc:sldChg>
      <pc:sldChg chg="delSp del mod">
        <pc:chgData name="Faysal Turkistani" userId="d747adf6-c48f-4334-b63c-8c0aeefa4e45" providerId="ADAL" clId="{AA4157B1-17EB-423E-A452-4FB343153C28}" dt="2023-01-26T13:26:25.959" v="2219" actId="47"/>
        <pc:sldMkLst>
          <pc:docMk/>
          <pc:sldMk cId="3942447806" sldId="314"/>
        </pc:sldMkLst>
        <pc:spChg chg="del">
          <ac:chgData name="Faysal Turkistani" userId="d747adf6-c48f-4334-b63c-8c0aeefa4e45" providerId="ADAL" clId="{AA4157B1-17EB-423E-A452-4FB343153C28}" dt="2023-01-26T10:58:32.886" v="483" actId="478"/>
          <ac:spMkLst>
            <pc:docMk/>
            <pc:sldMk cId="3942447806" sldId="314"/>
            <ac:spMk id="2" creationId="{212316BA-0D75-4141-9FAD-E20F6BD3B68C}"/>
          </ac:spMkLst>
        </pc:spChg>
        <pc:picChg chg="del">
          <ac:chgData name="Faysal Turkistani" userId="d747adf6-c48f-4334-b63c-8c0aeefa4e45" providerId="ADAL" clId="{AA4157B1-17EB-423E-A452-4FB343153C28}" dt="2023-01-26T10:58:29.722" v="482" actId="478"/>
          <ac:picMkLst>
            <pc:docMk/>
            <pc:sldMk cId="3942447806" sldId="314"/>
            <ac:picMk id="7" creationId="{12743D32-A570-4A2D-B18A-850DF5B8214F}"/>
          </ac:picMkLst>
        </pc:picChg>
      </pc:sldChg>
      <pc:sldChg chg="addSp delSp modSp mod">
        <pc:chgData name="Faysal Turkistani" userId="d747adf6-c48f-4334-b63c-8c0aeefa4e45" providerId="ADAL" clId="{AA4157B1-17EB-423E-A452-4FB343153C28}" dt="2023-01-26T19:30:02.686" v="2598" actId="20577"/>
        <pc:sldMkLst>
          <pc:docMk/>
          <pc:sldMk cId="2098824931" sldId="334"/>
        </pc:sldMkLst>
        <pc:spChg chg="mod">
          <ac:chgData name="Faysal Turkistani" userId="d747adf6-c48f-4334-b63c-8c0aeefa4e45" providerId="ADAL" clId="{AA4157B1-17EB-423E-A452-4FB343153C28}" dt="2023-01-26T11:01:23.669" v="517" actId="20577"/>
          <ac:spMkLst>
            <pc:docMk/>
            <pc:sldMk cId="2098824931" sldId="334"/>
            <ac:spMk id="5" creationId="{881F6B60-E3B7-4349-9A15-3EF1CAA4F836}"/>
          </ac:spMkLst>
        </pc:spChg>
        <pc:spChg chg="mod">
          <ac:chgData name="Faysal Turkistani" userId="d747adf6-c48f-4334-b63c-8c0aeefa4e45" providerId="ADAL" clId="{AA4157B1-17EB-423E-A452-4FB343153C28}" dt="2023-01-26T19:30:02.686" v="2598" actId="20577"/>
          <ac:spMkLst>
            <pc:docMk/>
            <pc:sldMk cId="2098824931" sldId="334"/>
            <ac:spMk id="7" creationId="{00000000-0000-0000-0000-000000000000}"/>
          </ac:spMkLst>
        </pc:spChg>
        <pc:spChg chg="add del">
          <ac:chgData name="Faysal Turkistani" userId="d747adf6-c48f-4334-b63c-8c0aeefa4e45" providerId="ADAL" clId="{AA4157B1-17EB-423E-A452-4FB343153C28}" dt="2023-01-26T11:09:01.239" v="575" actId="478"/>
          <ac:spMkLst>
            <pc:docMk/>
            <pc:sldMk cId="2098824931" sldId="334"/>
            <ac:spMk id="13" creationId="{4D69ACD5-15B1-4871-993E-6500C0E0CA81}"/>
          </ac:spMkLst>
        </pc:spChg>
        <pc:spChg chg="del">
          <ac:chgData name="Faysal Turkistani" userId="d747adf6-c48f-4334-b63c-8c0aeefa4e45" providerId="ADAL" clId="{AA4157B1-17EB-423E-A452-4FB343153C28}" dt="2023-01-26T11:07:12.107" v="572" actId="478"/>
          <ac:spMkLst>
            <pc:docMk/>
            <pc:sldMk cId="2098824931" sldId="334"/>
            <ac:spMk id="17" creationId="{6084DF95-D1A2-4D0A-83EF-489C59637D2D}"/>
          </ac:spMkLst>
        </pc:spChg>
        <pc:spChg chg="del">
          <ac:chgData name="Faysal Turkistani" userId="d747adf6-c48f-4334-b63c-8c0aeefa4e45" providerId="ADAL" clId="{AA4157B1-17EB-423E-A452-4FB343153C28}" dt="2023-01-26T11:00:38.544" v="486" actId="478"/>
          <ac:spMkLst>
            <pc:docMk/>
            <pc:sldMk cId="2098824931" sldId="334"/>
            <ac:spMk id="18" creationId="{A627DBAD-6F06-4D63-962A-E679CAE4E50D}"/>
          </ac:spMkLst>
        </pc:spChg>
        <pc:picChg chg="add del mod">
          <ac:chgData name="Faysal Turkistani" userId="d747adf6-c48f-4334-b63c-8c0aeefa4e45" providerId="ADAL" clId="{AA4157B1-17EB-423E-A452-4FB343153C28}" dt="2023-01-26T11:26:38.124" v="861" actId="478"/>
          <ac:picMkLst>
            <pc:docMk/>
            <pc:sldMk cId="2098824931" sldId="334"/>
            <ac:picMk id="2" creationId="{1E0CFBBC-EE83-74F0-F872-DB6DE287369A}"/>
          </ac:picMkLst>
        </pc:picChg>
        <pc:picChg chg="del">
          <ac:chgData name="Faysal Turkistani" userId="d747adf6-c48f-4334-b63c-8c0aeefa4e45" providerId="ADAL" clId="{AA4157B1-17EB-423E-A452-4FB343153C28}" dt="2023-01-26T11:00:37.228" v="485" actId="478"/>
          <ac:picMkLst>
            <pc:docMk/>
            <pc:sldMk cId="2098824931" sldId="334"/>
            <ac:picMk id="4" creationId="{03E45A25-A4FE-48DA-8C1A-2CF1ABF51090}"/>
          </ac:picMkLst>
        </pc:picChg>
        <pc:picChg chg="add mod modCrop">
          <ac:chgData name="Faysal Turkistani" userId="d747adf6-c48f-4334-b63c-8c0aeefa4e45" providerId="ADAL" clId="{AA4157B1-17EB-423E-A452-4FB343153C28}" dt="2023-01-26T11:31:33.289" v="869" actId="1076"/>
          <ac:picMkLst>
            <pc:docMk/>
            <pc:sldMk cId="2098824931" sldId="334"/>
            <ac:picMk id="6" creationId="{8DBEEC81-EBE7-2B86-B604-B1BFB01A38B9}"/>
          </ac:picMkLst>
        </pc:picChg>
      </pc:sldChg>
      <pc:sldChg chg="addSp delSp modSp mod modClrScheme modAnim chgLayout">
        <pc:chgData name="Faysal Turkistani" userId="d747adf6-c48f-4334-b63c-8c0aeefa4e45" providerId="ADAL" clId="{AA4157B1-17EB-423E-A452-4FB343153C28}" dt="2023-01-26T22:01:57.836" v="3191" actId="1076"/>
        <pc:sldMkLst>
          <pc:docMk/>
          <pc:sldMk cId="3483367626" sldId="335"/>
        </pc:sldMkLst>
        <pc:spChg chg="mod">
          <ac:chgData name="Faysal Turkistani" userId="d747adf6-c48f-4334-b63c-8c0aeefa4e45" providerId="ADAL" clId="{AA4157B1-17EB-423E-A452-4FB343153C28}" dt="2023-01-26T13:05:18.300" v="2071" actId="20577"/>
          <ac:spMkLst>
            <pc:docMk/>
            <pc:sldMk cId="3483367626" sldId="335"/>
            <ac:spMk id="4" creationId="{E106AC6A-4CD6-4B25-BFAF-CBC9D0895DE6}"/>
          </ac:spMkLst>
        </pc:spChg>
        <pc:spChg chg="del">
          <ac:chgData name="Faysal Turkistani" userId="d747adf6-c48f-4334-b63c-8c0aeefa4e45" providerId="ADAL" clId="{AA4157B1-17EB-423E-A452-4FB343153C28}" dt="2023-01-26T12:59:20.778" v="2008" actId="478"/>
          <ac:spMkLst>
            <pc:docMk/>
            <pc:sldMk cId="3483367626" sldId="335"/>
            <ac:spMk id="12" creationId="{5BC44357-5EF4-4D80-955C-FFF05B654F27}"/>
          </ac:spMkLst>
        </pc:spChg>
        <pc:spChg chg="del">
          <ac:chgData name="Faysal Turkistani" userId="d747adf6-c48f-4334-b63c-8c0aeefa4e45" providerId="ADAL" clId="{AA4157B1-17EB-423E-A452-4FB343153C28}" dt="2023-01-26T12:59:18.213" v="2006" actId="478"/>
          <ac:spMkLst>
            <pc:docMk/>
            <pc:sldMk cId="3483367626" sldId="335"/>
            <ac:spMk id="14" creationId="{7FE173E0-4C93-45A6-B063-B63B46D18522}"/>
          </ac:spMkLst>
        </pc:spChg>
        <pc:grpChg chg="add mod ord">
          <ac:chgData name="Faysal Turkistani" userId="d747adf6-c48f-4334-b63c-8c0aeefa4e45" providerId="ADAL" clId="{AA4157B1-17EB-423E-A452-4FB343153C28}" dt="2023-01-26T22:01:05.757" v="3186" actId="1076"/>
          <ac:grpSpMkLst>
            <pc:docMk/>
            <pc:sldMk cId="3483367626" sldId="335"/>
            <ac:grpSpMk id="15" creationId="{263FD6B8-EDC1-144F-4A50-6115C948D106}"/>
          </ac:grpSpMkLst>
        </pc:grpChg>
        <pc:picChg chg="add del mod modCrop">
          <ac:chgData name="Faysal Turkistani" userId="d747adf6-c48f-4334-b63c-8c0aeefa4e45" providerId="ADAL" clId="{AA4157B1-17EB-423E-A452-4FB343153C28}" dt="2023-01-26T21:05:22.886" v="3088" actId="478"/>
          <ac:picMkLst>
            <pc:docMk/>
            <pc:sldMk cId="3483367626" sldId="335"/>
            <ac:picMk id="3" creationId="{587B87E6-7E13-C863-B8DF-88517E2F831F}"/>
          </ac:picMkLst>
        </pc:picChg>
        <pc:picChg chg="del">
          <ac:chgData name="Faysal Turkistani" userId="d747adf6-c48f-4334-b63c-8c0aeefa4e45" providerId="ADAL" clId="{AA4157B1-17EB-423E-A452-4FB343153C28}" dt="2023-01-26T12:59:19.242" v="2007" actId="478"/>
          <ac:picMkLst>
            <pc:docMk/>
            <pc:sldMk cId="3483367626" sldId="335"/>
            <ac:picMk id="5" creationId="{3B2A97F7-7088-4D11-A99F-D01C855B671C}"/>
          </ac:picMkLst>
        </pc:picChg>
        <pc:picChg chg="add del mod modCrop">
          <ac:chgData name="Faysal Turkistani" userId="d747adf6-c48f-4334-b63c-8c0aeefa4e45" providerId="ADAL" clId="{AA4157B1-17EB-423E-A452-4FB343153C28}" dt="2023-01-26T21:04:59.805" v="3081" actId="478"/>
          <ac:picMkLst>
            <pc:docMk/>
            <pc:sldMk cId="3483367626" sldId="335"/>
            <ac:picMk id="5" creationId="{9D36EE75-C96D-DAD6-AA62-5B217434E998}"/>
          </ac:picMkLst>
        </pc:picChg>
        <pc:picChg chg="add del mod modCrop">
          <ac:chgData name="Faysal Turkistani" userId="d747adf6-c48f-4334-b63c-8c0aeefa4e45" providerId="ADAL" clId="{AA4157B1-17EB-423E-A452-4FB343153C28}" dt="2023-01-26T21:06:44.831" v="3090" actId="478"/>
          <ac:picMkLst>
            <pc:docMk/>
            <pc:sldMk cId="3483367626" sldId="335"/>
            <ac:picMk id="7" creationId="{3714F63D-BAB0-122B-280C-5EEC9537DBFA}"/>
          </ac:picMkLst>
        </pc:picChg>
        <pc:picChg chg="add del mod modCrop">
          <ac:chgData name="Faysal Turkistani" userId="d747adf6-c48f-4334-b63c-8c0aeefa4e45" providerId="ADAL" clId="{AA4157B1-17EB-423E-A452-4FB343153C28}" dt="2023-01-26T21:15:05.923" v="3101" actId="478"/>
          <ac:picMkLst>
            <pc:docMk/>
            <pc:sldMk cId="3483367626" sldId="335"/>
            <ac:picMk id="8" creationId="{27441823-571D-4BD9-E4AF-F5BF0DAC6473}"/>
          </ac:picMkLst>
        </pc:picChg>
        <pc:picChg chg="add del mod modCrop">
          <ac:chgData name="Faysal Turkistani" userId="d747adf6-c48f-4334-b63c-8c0aeefa4e45" providerId="ADAL" clId="{AA4157B1-17EB-423E-A452-4FB343153C28}" dt="2023-01-26T21:15:06.482" v="3102" actId="478"/>
          <ac:picMkLst>
            <pc:docMk/>
            <pc:sldMk cId="3483367626" sldId="335"/>
            <ac:picMk id="10" creationId="{99E644F8-A51C-FE14-C916-B02FDD65404F}"/>
          </ac:picMkLst>
        </pc:picChg>
        <pc:picChg chg="add mod">
          <ac:chgData name="Faysal Turkistani" userId="d747adf6-c48f-4334-b63c-8c0aeefa4e45" providerId="ADAL" clId="{AA4157B1-17EB-423E-A452-4FB343153C28}" dt="2023-01-26T21:17:22.537" v="3158" actId="29295"/>
          <ac:picMkLst>
            <pc:docMk/>
            <pc:sldMk cId="3483367626" sldId="335"/>
            <ac:picMk id="12" creationId="{41E97CFF-C2A8-9DC3-030D-564144C5B891}"/>
          </ac:picMkLst>
        </pc:picChg>
        <pc:picChg chg="add mod ord">
          <ac:chgData name="Faysal Turkistani" userId="d747adf6-c48f-4334-b63c-8c0aeefa4e45" providerId="ADAL" clId="{AA4157B1-17EB-423E-A452-4FB343153C28}" dt="2023-01-26T21:17:07.522" v="3157" actId="171"/>
          <ac:picMkLst>
            <pc:docMk/>
            <pc:sldMk cId="3483367626" sldId="335"/>
            <ac:picMk id="14" creationId="{0BFA5044-5D09-AFBF-EC8B-0123512A25A1}"/>
          </ac:picMkLst>
        </pc:picChg>
        <pc:picChg chg="add mod ord modCrop">
          <ac:chgData name="Faysal Turkistani" userId="d747adf6-c48f-4334-b63c-8c0aeefa4e45" providerId="ADAL" clId="{AA4157B1-17EB-423E-A452-4FB343153C28}" dt="2023-01-26T22:01:57.836" v="3191" actId="1076"/>
          <ac:picMkLst>
            <pc:docMk/>
            <pc:sldMk cId="3483367626" sldId="335"/>
            <ac:picMk id="16" creationId="{4F9D609E-7C29-C2C1-FFE5-0B27BAF30060}"/>
          </ac:picMkLst>
        </pc:picChg>
      </pc:sldChg>
      <pc:sldChg chg="del">
        <pc:chgData name="Faysal Turkistani" userId="d747adf6-c48f-4334-b63c-8c0aeefa4e45" providerId="ADAL" clId="{AA4157B1-17EB-423E-A452-4FB343153C28}" dt="2023-01-26T13:19:26.783" v="2119" actId="47"/>
        <pc:sldMkLst>
          <pc:docMk/>
          <pc:sldMk cId="3747584642" sldId="336"/>
        </pc:sldMkLst>
      </pc:sldChg>
      <pc:sldChg chg="addSp modSp new mod modClrScheme chgLayout">
        <pc:chgData name="Faysal Turkistani" userId="d747adf6-c48f-4334-b63c-8c0aeefa4e45" providerId="ADAL" clId="{AA4157B1-17EB-423E-A452-4FB343153C28}" dt="2023-01-26T12:44:24.221" v="1975" actId="20577"/>
        <pc:sldMkLst>
          <pc:docMk/>
          <pc:sldMk cId="3615691544" sldId="337"/>
        </pc:sldMkLst>
        <pc:spChg chg="add mod">
          <ac:chgData name="Faysal Turkistani" userId="d747adf6-c48f-4334-b63c-8c0aeefa4e45" providerId="ADAL" clId="{AA4157B1-17EB-423E-A452-4FB343153C28}" dt="2023-01-26T11:02:35.047" v="571" actId="14100"/>
          <ac:spMkLst>
            <pc:docMk/>
            <pc:sldMk cId="3615691544" sldId="337"/>
            <ac:spMk id="2" creationId="{534A08B4-77F1-A9F0-B37D-C2EB4D51FBC7}"/>
          </ac:spMkLst>
        </pc:spChg>
        <pc:spChg chg="add mod">
          <ac:chgData name="Faysal Turkistani" userId="d747adf6-c48f-4334-b63c-8c0aeefa4e45" providerId="ADAL" clId="{AA4157B1-17EB-423E-A452-4FB343153C28}" dt="2023-01-26T12:23:57.377" v="1499" actId="313"/>
          <ac:spMkLst>
            <pc:docMk/>
            <pc:sldMk cId="3615691544" sldId="337"/>
            <ac:spMk id="3" creationId="{C6C36551-BD69-4175-38B0-0D9A138C3F4E}"/>
          </ac:spMkLst>
        </pc:spChg>
        <pc:spChg chg="add mod">
          <ac:chgData name="Faysal Turkistani" userId="d747adf6-c48f-4334-b63c-8c0aeefa4e45" providerId="ADAL" clId="{AA4157B1-17EB-423E-A452-4FB343153C28}" dt="2023-01-26T12:44:24.221" v="1975" actId="20577"/>
          <ac:spMkLst>
            <pc:docMk/>
            <pc:sldMk cId="3615691544" sldId="337"/>
            <ac:spMk id="4" creationId="{751D0DDC-F864-D46A-1407-FDF75C85979B}"/>
          </ac:spMkLst>
        </pc:spChg>
      </pc:sldChg>
      <pc:sldChg chg="addSp modSp new mod">
        <pc:chgData name="Faysal Turkistani" userId="d747adf6-c48f-4334-b63c-8c0aeefa4e45" providerId="ADAL" clId="{AA4157B1-17EB-423E-A452-4FB343153C28}" dt="2023-01-26T13:11:28.584" v="2117" actId="14100"/>
        <pc:sldMkLst>
          <pc:docMk/>
          <pc:sldMk cId="4238316290" sldId="338"/>
        </pc:sldMkLst>
        <pc:spChg chg="add mod">
          <ac:chgData name="Faysal Turkistani" userId="d747adf6-c48f-4334-b63c-8c0aeefa4e45" providerId="ADAL" clId="{AA4157B1-17EB-423E-A452-4FB343153C28}" dt="2023-01-26T13:10:09.591" v="2101" actId="20577"/>
          <ac:spMkLst>
            <pc:docMk/>
            <pc:sldMk cId="4238316290" sldId="338"/>
            <ac:spMk id="2" creationId="{871E7A17-2152-212D-D7B4-F9AA1C62121C}"/>
          </ac:spMkLst>
        </pc:spChg>
        <pc:picChg chg="add mod modCrop">
          <ac:chgData name="Faysal Turkistani" userId="d747adf6-c48f-4334-b63c-8c0aeefa4e45" providerId="ADAL" clId="{AA4157B1-17EB-423E-A452-4FB343153C28}" dt="2023-01-26T13:11:28.584" v="2117" actId="14100"/>
          <ac:picMkLst>
            <pc:docMk/>
            <pc:sldMk cId="4238316290" sldId="338"/>
            <ac:picMk id="4" creationId="{3CF9AB5F-27E4-E7D9-54F8-B1C75B81755B}"/>
          </ac:picMkLst>
        </pc:picChg>
      </pc:sldChg>
      <pc:sldChg chg="addSp delSp modSp add mod">
        <pc:chgData name="Faysal Turkistani" userId="d747adf6-c48f-4334-b63c-8c0aeefa4e45" providerId="ADAL" clId="{AA4157B1-17EB-423E-A452-4FB343153C28}" dt="2023-01-26T20:01:52.933" v="3052" actId="688"/>
        <pc:sldMkLst>
          <pc:docMk/>
          <pc:sldMk cId="2847616274" sldId="339"/>
        </pc:sldMkLst>
        <pc:spChg chg="mod">
          <ac:chgData name="Faysal Turkistani" userId="d747adf6-c48f-4334-b63c-8c0aeefa4e45" providerId="ADAL" clId="{AA4157B1-17EB-423E-A452-4FB343153C28}" dt="2023-01-26T13:20:42.858" v="2169" actId="20577"/>
          <ac:spMkLst>
            <pc:docMk/>
            <pc:sldMk cId="2847616274" sldId="339"/>
            <ac:spMk id="2" creationId="{871E7A17-2152-212D-D7B4-F9AA1C62121C}"/>
          </ac:spMkLst>
        </pc:spChg>
        <pc:picChg chg="del">
          <ac:chgData name="Faysal Turkistani" userId="d747adf6-c48f-4334-b63c-8c0aeefa4e45" providerId="ADAL" clId="{AA4157B1-17EB-423E-A452-4FB343153C28}" dt="2023-01-26T13:20:47.679" v="2170" actId="478"/>
          <ac:picMkLst>
            <pc:docMk/>
            <pc:sldMk cId="2847616274" sldId="339"/>
            <ac:picMk id="4" creationId="{3CF9AB5F-27E4-E7D9-54F8-B1C75B81755B}"/>
          </ac:picMkLst>
        </pc:picChg>
        <pc:picChg chg="add mod modCrop">
          <ac:chgData name="Faysal Turkistani" userId="d747adf6-c48f-4334-b63c-8c0aeefa4e45" providerId="ADAL" clId="{AA4157B1-17EB-423E-A452-4FB343153C28}" dt="2023-01-26T20:01:52.933" v="3052" actId="688"/>
          <ac:picMkLst>
            <pc:docMk/>
            <pc:sldMk cId="2847616274" sldId="339"/>
            <ac:picMk id="5" creationId="{5F458F96-9834-E0BB-2C31-888E14879CD4}"/>
          </ac:picMkLst>
        </pc:picChg>
      </pc:sldChg>
      <pc:sldChg chg="addSp modSp new mod">
        <pc:chgData name="Faysal Turkistani" userId="d747adf6-c48f-4334-b63c-8c0aeefa4e45" providerId="ADAL" clId="{AA4157B1-17EB-423E-A452-4FB343153C28}" dt="2023-01-26T13:25:39.190" v="2216" actId="14100"/>
        <pc:sldMkLst>
          <pc:docMk/>
          <pc:sldMk cId="4116831401" sldId="340"/>
        </pc:sldMkLst>
        <pc:picChg chg="add mod modCrop">
          <ac:chgData name="Faysal Turkistani" userId="d747adf6-c48f-4334-b63c-8c0aeefa4e45" providerId="ADAL" clId="{AA4157B1-17EB-423E-A452-4FB343153C28}" dt="2023-01-26T13:25:34.439" v="2215" actId="732"/>
          <ac:picMkLst>
            <pc:docMk/>
            <pc:sldMk cId="4116831401" sldId="340"/>
            <ac:picMk id="3" creationId="{9ED079C2-A24F-29F4-8844-72BEA2D10CD7}"/>
          </ac:picMkLst>
        </pc:picChg>
        <pc:picChg chg="add mod modCrop">
          <ac:chgData name="Faysal Turkistani" userId="d747adf6-c48f-4334-b63c-8c0aeefa4e45" providerId="ADAL" clId="{AA4157B1-17EB-423E-A452-4FB343153C28}" dt="2023-01-26T13:25:39.190" v="2216" actId="14100"/>
          <ac:picMkLst>
            <pc:docMk/>
            <pc:sldMk cId="4116831401" sldId="340"/>
            <ac:picMk id="5" creationId="{E3AD2B38-EF83-83F6-0639-C98CEF877C44}"/>
          </ac:picMkLst>
        </pc:picChg>
      </pc:sldChg>
      <pc:sldChg chg="addSp modSp new mod ord">
        <pc:chgData name="Faysal Turkistani" userId="d747adf6-c48f-4334-b63c-8c0aeefa4e45" providerId="ADAL" clId="{AA4157B1-17EB-423E-A452-4FB343153C28}" dt="2023-01-27T09:51:08.053" v="4021"/>
        <pc:sldMkLst>
          <pc:docMk/>
          <pc:sldMk cId="2987324343" sldId="341"/>
        </pc:sldMkLst>
        <pc:spChg chg="add mod">
          <ac:chgData name="Faysal Turkistani" userId="d747adf6-c48f-4334-b63c-8c0aeefa4e45" providerId="ADAL" clId="{AA4157B1-17EB-423E-A452-4FB343153C28}" dt="2023-01-26T13:39:11.937" v="2247" actId="20577"/>
          <ac:spMkLst>
            <pc:docMk/>
            <pc:sldMk cId="2987324343" sldId="341"/>
            <ac:spMk id="2" creationId="{AB2E4CCB-6B29-B658-8A84-9E1F5434F619}"/>
          </ac:spMkLst>
        </pc:spChg>
        <pc:picChg chg="add mod modCrop">
          <ac:chgData name="Faysal Turkistani" userId="d747adf6-c48f-4334-b63c-8c0aeefa4e45" providerId="ADAL" clId="{AA4157B1-17EB-423E-A452-4FB343153C28}" dt="2023-01-26T13:40:07.485" v="2256" actId="14100"/>
          <ac:picMkLst>
            <pc:docMk/>
            <pc:sldMk cId="2987324343" sldId="341"/>
            <ac:picMk id="4" creationId="{B2515573-0010-9825-5166-3D90368545C8}"/>
          </ac:picMkLst>
        </pc:picChg>
      </pc:sldChg>
      <pc:sldChg chg="addSp modSp new mod ord modClrScheme modAnim chgLayout">
        <pc:chgData name="Faysal Turkistani" userId="d747adf6-c48f-4334-b63c-8c0aeefa4e45" providerId="ADAL" clId="{AA4157B1-17EB-423E-A452-4FB343153C28}" dt="2023-01-26T22:00:17.721" v="3182"/>
        <pc:sldMkLst>
          <pc:docMk/>
          <pc:sldMk cId="1118912450" sldId="342"/>
        </pc:sldMkLst>
        <pc:picChg chg="add mod modCrop">
          <ac:chgData name="Faysal Turkistani" userId="d747adf6-c48f-4334-b63c-8c0aeefa4e45" providerId="ADAL" clId="{AA4157B1-17EB-423E-A452-4FB343153C28}" dt="2023-01-26T13:50:08.065" v="2265" actId="1076"/>
          <ac:picMkLst>
            <pc:docMk/>
            <pc:sldMk cId="1118912450" sldId="342"/>
            <ac:picMk id="2" creationId="{D079BBC0-EE6B-01D7-91A2-46ADD0BAAF35}"/>
          </ac:picMkLst>
        </pc:picChg>
      </pc:sldChg>
      <pc:sldChg chg="addSp delSp modSp new mod ord modClrScheme chgLayout">
        <pc:chgData name="Faysal Turkistani" userId="d747adf6-c48f-4334-b63c-8c0aeefa4e45" providerId="ADAL" clId="{AA4157B1-17EB-423E-A452-4FB343153C28}" dt="2023-01-26T20:02:23.652" v="3053" actId="1076"/>
        <pc:sldMkLst>
          <pc:docMk/>
          <pc:sldMk cId="1862328865" sldId="343"/>
        </pc:sldMkLst>
        <pc:spChg chg="add del mod">
          <ac:chgData name="Faysal Turkistani" userId="d747adf6-c48f-4334-b63c-8c0aeefa4e45" providerId="ADAL" clId="{AA4157B1-17EB-423E-A452-4FB343153C28}" dt="2023-01-26T13:55:03.395" v="2271"/>
          <ac:spMkLst>
            <pc:docMk/>
            <pc:sldMk cId="1862328865" sldId="343"/>
            <ac:spMk id="2" creationId="{841C8E28-ED08-3AE1-0BE7-7172FB41D0F8}"/>
          </ac:spMkLst>
        </pc:spChg>
        <pc:spChg chg="add del mod">
          <ac:chgData name="Faysal Turkistani" userId="d747adf6-c48f-4334-b63c-8c0aeefa4e45" providerId="ADAL" clId="{AA4157B1-17EB-423E-A452-4FB343153C28}" dt="2023-01-26T13:55:14.240" v="2273" actId="478"/>
          <ac:spMkLst>
            <pc:docMk/>
            <pc:sldMk cId="1862328865" sldId="343"/>
            <ac:spMk id="3" creationId="{46715393-09C0-5C48-2693-2321A1F5C569}"/>
          </ac:spMkLst>
        </pc:spChg>
        <pc:spChg chg="add mod">
          <ac:chgData name="Faysal Turkistani" userId="d747adf6-c48f-4334-b63c-8c0aeefa4e45" providerId="ADAL" clId="{AA4157B1-17EB-423E-A452-4FB343153C28}" dt="2023-01-26T14:05:34.404" v="2346" actId="20577"/>
          <ac:spMkLst>
            <pc:docMk/>
            <pc:sldMk cId="1862328865" sldId="343"/>
            <ac:spMk id="5" creationId="{F6CAA50A-E44D-C7A2-44BD-D422FAC655C5}"/>
          </ac:spMkLst>
        </pc:spChg>
        <pc:picChg chg="add mod">
          <ac:chgData name="Faysal Turkistani" userId="d747adf6-c48f-4334-b63c-8c0aeefa4e45" providerId="ADAL" clId="{AA4157B1-17EB-423E-A452-4FB343153C28}" dt="2023-01-26T20:02:23.652" v="3053" actId="1076"/>
          <ac:picMkLst>
            <pc:docMk/>
            <pc:sldMk cId="1862328865" sldId="343"/>
            <ac:picMk id="4" creationId="{0CE61841-A5E9-5219-F987-F55A1CDDBDAD}"/>
          </ac:picMkLst>
        </pc:picChg>
      </pc:sldChg>
      <pc:sldChg chg="addSp modSp new del mod">
        <pc:chgData name="Faysal Turkistani" userId="d747adf6-c48f-4334-b63c-8c0aeefa4e45" providerId="ADAL" clId="{AA4157B1-17EB-423E-A452-4FB343153C28}" dt="2023-01-26T14:05:00.398" v="2316" actId="47"/>
        <pc:sldMkLst>
          <pc:docMk/>
          <pc:sldMk cId="1382936377" sldId="344"/>
        </pc:sldMkLst>
        <pc:picChg chg="add mod">
          <ac:chgData name="Faysal Turkistani" userId="d747adf6-c48f-4334-b63c-8c0aeefa4e45" providerId="ADAL" clId="{AA4157B1-17EB-423E-A452-4FB343153C28}" dt="2023-01-26T13:59:21.544" v="2285" actId="1076"/>
          <ac:picMkLst>
            <pc:docMk/>
            <pc:sldMk cId="1382936377" sldId="344"/>
            <ac:picMk id="2" creationId="{0F273A2F-ACEE-E6EE-770C-4E8774AAA5E4}"/>
          </ac:picMkLst>
        </pc:picChg>
      </pc:sldChg>
      <pc:sldChg chg="new">
        <pc:chgData name="Faysal Turkistani" userId="d747adf6-c48f-4334-b63c-8c0aeefa4e45" providerId="ADAL" clId="{AA4157B1-17EB-423E-A452-4FB343153C28}" dt="2023-01-26T14:06:04.969" v="2349" actId="680"/>
        <pc:sldMkLst>
          <pc:docMk/>
          <pc:sldMk cId="3032342110" sldId="344"/>
        </pc:sldMkLst>
      </pc:sldChg>
      <pc:sldChg chg="addSp modSp new mod modClrScheme chgLayout">
        <pc:chgData name="Faysal Turkistani" userId="d747adf6-c48f-4334-b63c-8c0aeefa4e45" providerId="ADAL" clId="{AA4157B1-17EB-423E-A452-4FB343153C28}" dt="2023-01-26T14:13:38.922" v="2408" actId="14100"/>
        <pc:sldMkLst>
          <pc:docMk/>
          <pc:sldMk cId="551791284" sldId="345"/>
        </pc:sldMkLst>
        <pc:spChg chg="add mod">
          <ac:chgData name="Faysal Turkistani" userId="d747adf6-c48f-4334-b63c-8c0aeefa4e45" providerId="ADAL" clId="{AA4157B1-17EB-423E-A452-4FB343153C28}" dt="2023-01-26T14:13:14.820" v="2407" actId="20577"/>
          <ac:spMkLst>
            <pc:docMk/>
            <pc:sldMk cId="551791284" sldId="345"/>
            <ac:spMk id="3" creationId="{296C591A-68BB-2DCB-3789-314411654823}"/>
          </ac:spMkLst>
        </pc:spChg>
        <pc:picChg chg="add mod">
          <ac:chgData name="Faysal Turkistani" userId="d747adf6-c48f-4334-b63c-8c0aeefa4e45" providerId="ADAL" clId="{AA4157B1-17EB-423E-A452-4FB343153C28}" dt="2023-01-26T14:13:38.922" v="2408" actId="14100"/>
          <ac:picMkLst>
            <pc:docMk/>
            <pc:sldMk cId="551791284" sldId="345"/>
            <ac:picMk id="2" creationId="{A0869E8E-0877-97AD-A468-F1031FB6136D}"/>
          </ac:picMkLst>
        </pc:picChg>
      </pc:sldChg>
      <pc:sldChg chg="addSp delSp modSp new mod modClrScheme chgLayout">
        <pc:chgData name="Faysal Turkistani" userId="d747adf6-c48f-4334-b63c-8c0aeefa4e45" providerId="ADAL" clId="{AA4157B1-17EB-423E-A452-4FB343153C28}" dt="2023-01-27T08:03:49.787" v="3964" actId="1076"/>
        <pc:sldMkLst>
          <pc:docMk/>
          <pc:sldMk cId="3817496525" sldId="346"/>
        </pc:sldMkLst>
        <pc:spChg chg="add del mod">
          <ac:chgData name="Faysal Turkistani" userId="d747adf6-c48f-4334-b63c-8c0aeefa4e45" providerId="ADAL" clId="{AA4157B1-17EB-423E-A452-4FB343153C28}" dt="2023-01-27T08:00:02.063" v="3921" actId="478"/>
          <ac:spMkLst>
            <pc:docMk/>
            <pc:sldMk cId="3817496525" sldId="346"/>
            <ac:spMk id="2" creationId="{2C7FE1A0-844B-65FE-9E88-048A05A6F3F3}"/>
          </ac:spMkLst>
        </pc:spChg>
        <pc:picChg chg="add mod ord modCrop">
          <ac:chgData name="Faysal Turkistani" userId="d747adf6-c48f-4334-b63c-8c0aeefa4e45" providerId="ADAL" clId="{AA4157B1-17EB-423E-A452-4FB343153C28}" dt="2023-01-27T08:03:39.743" v="3961" actId="1076"/>
          <ac:picMkLst>
            <pc:docMk/>
            <pc:sldMk cId="3817496525" sldId="346"/>
            <ac:picMk id="4" creationId="{87B8EB70-708E-EFEE-D340-E22D0EFABD27}"/>
          </ac:picMkLst>
        </pc:picChg>
        <pc:picChg chg="add mod">
          <ac:chgData name="Faysal Turkistani" userId="d747adf6-c48f-4334-b63c-8c0aeefa4e45" providerId="ADAL" clId="{AA4157B1-17EB-423E-A452-4FB343153C28}" dt="2023-01-27T08:03:49.787" v="3964" actId="1076"/>
          <ac:picMkLst>
            <pc:docMk/>
            <pc:sldMk cId="3817496525" sldId="346"/>
            <ac:picMk id="5" creationId="{A5CC2963-DE75-7044-EAED-81CE316485AC}"/>
          </ac:picMkLst>
        </pc:picChg>
        <pc:picChg chg="add mod ord modCrop">
          <ac:chgData name="Faysal Turkistani" userId="d747adf6-c48f-4334-b63c-8c0aeefa4e45" providerId="ADAL" clId="{AA4157B1-17EB-423E-A452-4FB343153C28}" dt="2023-01-27T08:03:46.531" v="3963" actId="1076"/>
          <ac:picMkLst>
            <pc:docMk/>
            <pc:sldMk cId="3817496525" sldId="346"/>
            <ac:picMk id="6" creationId="{E72DD704-0DCB-1443-AD0E-FF4D33ACD553}"/>
          </ac:picMkLst>
        </pc:picChg>
        <pc:picChg chg="add mod modCrop">
          <ac:chgData name="Faysal Turkistani" userId="d747adf6-c48f-4334-b63c-8c0aeefa4e45" providerId="ADAL" clId="{AA4157B1-17EB-423E-A452-4FB343153C28}" dt="2023-01-27T08:03:44.139" v="3962" actId="1076"/>
          <ac:picMkLst>
            <pc:docMk/>
            <pc:sldMk cId="3817496525" sldId="346"/>
            <ac:picMk id="8" creationId="{F920F95D-56EE-1F52-D8C0-801B69E049FC}"/>
          </ac:picMkLst>
        </pc:picChg>
        <pc:picChg chg="add mod modCrop">
          <ac:chgData name="Faysal Turkistani" userId="d747adf6-c48f-4334-b63c-8c0aeefa4e45" providerId="ADAL" clId="{AA4157B1-17EB-423E-A452-4FB343153C28}" dt="2023-01-27T08:03:13.584" v="3952" actId="1076"/>
          <ac:picMkLst>
            <pc:docMk/>
            <pc:sldMk cId="3817496525" sldId="346"/>
            <ac:picMk id="9" creationId="{534B6671-3D2C-4EDD-9D40-B3B74876A756}"/>
          </ac:picMkLst>
        </pc:picChg>
        <pc:picChg chg="add mod ord modCrop">
          <ac:chgData name="Faysal Turkistani" userId="d747adf6-c48f-4334-b63c-8c0aeefa4e45" providerId="ADAL" clId="{AA4157B1-17EB-423E-A452-4FB343153C28}" dt="2023-01-27T08:03:27.305" v="3955" actId="1076"/>
          <ac:picMkLst>
            <pc:docMk/>
            <pc:sldMk cId="3817496525" sldId="346"/>
            <ac:picMk id="10" creationId="{7D6C80E1-BAD1-29B8-CDBF-D8661CEB90BC}"/>
          </ac:picMkLst>
        </pc:picChg>
      </pc:sldChg>
      <pc:sldChg chg="addSp delSp modSp new mod">
        <pc:chgData name="Faysal Turkistani" userId="d747adf6-c48f-4334-b63c-8c0aeefa4e45" providerId="ADAL" clId="{AA4157B1-17EB-423E-A452-4FB343153C28}" dt="2023-01-26T19:44:09.812" v="2603" actId="14100"/>
        <pc:sldMkLst>
          <pc:docMk/>
          <pc:sldMk cId="2521877958" sldId="347"/>
        </pc:sldMkLst>
        <pc:spChg chg="add mod">
          <ac:chgData name="Faysal Turkistani" userId="d747adf6-c48f-4334-b63c-8c0aeefa4e45" providerId="ADAL" clId="{AA4157B1-17EB-423E-A452-4FB343153C28}" dt="2023-01-26T15:48:14.319" v="2567" actId="20577"/>
          <ac:spMkLst>
            <pc:docMk/>
            <pc:sldMk cId="2521877958" sldId="347"/>
            <ac:spMk id="7" creationId="{32D305AE-A4F4-AC0D-349E-650FB6119275}"/>
          </ac:spMkLst>
        </pc:spChg>
        <pc:picChg chg="add del mod modCrop">
          <ac:chgData name="Faysal Turkistani" userId="d747adf6-c48f-4334-b63c-8c0aeefa4e45" providerId="ADAL" clId="{AA4157B1-17EB-423E-A452-4FB343153C28}" dt="2023-01-26T15:43:40.343" v="2537" actId="21"/>
          <ac:picMkLst>
            <pc:docMk/>
            <pc:sldMk cId="2521877958" sldId="347"/>
            <ac:picMk id="3" creationId="{2FE3478A-1A20-FEFD-CB47-F770CD863D06}"/>
          </ac:picMkLst>
        </pc:picChg>
        <pc:picChg chg="add mod modCrop">
          <ac:chgData name="Faysal Turkistani" userId="d747adf6-c48f-4334-b63c-8c0aeefa4e45" providerId="ADAL" clId="{AA4157B1-17EB-423E-A452-4FB343153C28}" dt="2023-01-26T19:44:04.403" v="2602" actId="14100"/>
          <ac:picMkLst>
            <pc:docMk/>
            <pc:sldMk cId="2521877958" sldId="347"/>
            <ac:picMk id="5" creationId="{1B4F17DC-6734-D385-A819-E269BFEFAFDD}"/>
          </ac:picMkLst>
        </pc:picChg>
        <pc:picChg chg="add del mod modCrop">
          <ac:chgData name="Faysal Turkistani" userId="d747adf6-c48f-4334-b63c-8c0aeefa4e45" providerId="ADAL" clId="{AA4157B1-17EB-423E-A452-4FB343153C28}" dt="2023-01-26T19:44:09.812" v="2603" actId="14100"/>
          <ac:picMkLst>
            <pc:docMk/>
            <pc:sldMk cId="2521877958" sldId="347"/>
            <ac:picMk id="6" creationId="{11DD50E6-4364-9145-9169-5706413F8679}"/>
          </ac:picMkLst>
        </pc:picChg>
      </pc:sldChg>
      <pc:sldChg chg="addSp modSp new mod">
        <pc:chgData name="Faysal Turkistani" userId="d747adf6-c48f-4334-b63c-8c0aeefa4e45" providerId="ADAL" clId="{AA4157B1-17EB-423E-A452-4FB343153C28}" dt="2023-01-26T19:43:50.602" v="2599" actId="1076"/>
        <pc:sldMkLst>
          <pc:docMk/>
          <pc:sldMk cId="2243967205" sldId="348"/>
        </pc:sldMkLst>
        <pc:spChg chg="add mod">
          <ac:chgData name="Faysal Turkistani" userId="d747adf6-c48f-4334-b63c-8c0aeefa4e45" providerId="ADAL" clId="{AA4157B1-17EB-423E-A452-4FB343153C28}" dt="2023-01-26T15:48:30.389" v="2573" actId="20577"/>
          <ac:spMkLst>
            <pc:docMk/>
            <pc:sldMk cId="2243967205" sldId="348"/>
            <ac:spMk id="4" creationId="{4B52D60A-7650-6B1A-8E96-8C625A139BF8}"/>
          </ac:spMkLst>
        </pc:spChg>
        <pc:picChg chg="add mod">
          <ac:chgData name="Faysal Turkistani" userId="d747adf6-c48f-4334-b63c-8c0aeefa4e45" providerId="ADAL" clId="{AA4157B1-17EB-423E-A452-4FB343153C28}" dt="2023-01-26T15:50:12.189" v="2589" actId="1037"/>
          <ac:picMkLst>
            <pc:docMk/>
            <pc:sldMk cId="2243967205" sldId="348"/>
            <ac:picMk id="3" creationId="{236D8AE4-121C-E495-FDCD-1FAEBF76D613}"/>
          </ac:picMkLst>
        </pc:picChg>
        <pc:picChg chg="add mod modCrop">
          <ac:chgData name="Faysal Turkistani" userId="d747adf6-c48f-4334-b63c-8c0aeefa4e45" providerId="ADAL" clId="{AA4157B1-17EB-423E-A452-4FB343153C28}" dt="2023-01-26T19:43:50.602" v="2599" actId="1076"/>
          <ac:picMkLst>
            <pc:docMk/>
            <pc:sldMk cId="2243967205" sldId="348"/>
            <ac:picMk id="6" creationId="{59647787-DC6D-C586-4E86-3C6DC0E31805}"/>
          </ac:picMkLst>
        </pc:picChg>
      </pc:sldChg>
      <pc:sldChg chg="addSp modSp new mod modClrScheme chgLayout">
        <pc:chgData name="Faysal Turkistani" userId="d747adf6-c48f-4334-b63c-8c0aeefa4e45" providerId="ADAL" clId="{AA4157B1-17EB-423E-A452-4FB343153C28}" dt="2023-01-27T07:40:17.790" v="3812" actId="14100"/>
        <pc:sldMkLst>
          <pc:docMk/>
          <pc:sldMk cId="3630706250" sldId="349"/>
        </pc:sldMkLst>
        <pc:spChg chg="add mod">
          <ac:chgData name="Faysal Turkistani" userId="d747adf6-c48f-4334-b63c-8c0aeefa4e45" providerId="ADAL" clId="{AA4157B1-17EB-423E-A452-4FB343153C28}" dt="2023-01-27T07:26:45.670" v="3216" actId="20577"/>
          <ac:spMkLst>
            <pc:docMk/>
            <pc:sldMk cId="3630706250" sldId="349"/>
            <ac:spMk id="2" creationId="{213ADAF1-98F3-C9DF-3238-625497A9A2D4}"/>
          </ac:spMkLst>
        </pc:spChg>
        <pc:spChg chg="add mod">
          <ac:chgData name="Faysal Turkistani" userId="d747adf6-c48f-4334-b63c-8c0aeefa4e45" providerId="ADAL" clId="{AA4157B1-17EB-423E-A452-4FB343153C28}" dt="2023-01-27T07:40:17.790" v="3812" actId="14100"/>
          <ac:spMkLst>
            <pc:docMk/>
            <pc:sldMk cId="3630706250" sldId="349"/>
            <ac:spMk id="3" creationId="{7608DCAB-59B6-842C-0BF5-B79B4C5F40D3}"/>
          </ac:spMkLst>
        </pc:spChg>
      </pc:sldChg>
      <pc:sldChg chg="addSp modSp new mod modClrScheme chgLayout">
        <pc:chgData name="Faysal Turkistani" userId="d747adf6-c48f-4334-b63c-8c0aeefa4e45" providerId="ADAL" clId="{AA4157B1-17EB-423E-A452-4FB343153C28}" dt="2023-01-27T07:42:03.149" v="3818" actId="1076"/>
        <pc:sldMkLst>
          <pc:docMk/>
          <pc:sldMk cId="129843823" sldId="350"/>
        </pc:sldMkLst>
        <pc:spChg chg="add mod">
          <ac:chgData name="Faysal Turkistani" userId="d747adf6-c48f-4334-b63c-8c0aeefa4e45" providerId="ADAL" clId="{AA4157B1-17EB-423E-A452-4FB343153C28}" dt="2023-01-27T07:27:55.240" v="3223" actId="14100"/>
          <ac:spMkLst>
            <pc:docMk/>
            <pc:sldMk cId="129843823" sldId="350"/>
            <ac:spMk id="2" creationId="{466AD967-D5DD-906B-958D-292CFB19BA24}"/>
          </ac:spMkLst>
        </pc:spChg>
        <pc:spChg chg="add mod">
          <ac:chgData name="Faysal Turkistani" userId="d747adf6-c48f-4334-b63c-8c0aeefa4e45" providerId="ADAL" clId="{AA4157B1-17EB-423E-A452-4FB343153C28}" dt="2023-01-26T19:45:40.812" v="2657" actId="20577"/>
          <ac:spMkLst>
            <pc:docMk/>
            <pc:sldMk cId="129843823" sldId="350"/>
            <ac:spMk id="3" creationId="{6C090AB2-CE6F-FA97-75ED-7BCE6D6501D4}"/>
          </ac:spMkLst>
        </pc:spChg>
        <pc:spChg chg="add mod">
          <ac:chgData name="Faysal Turkistani" userId="d747adf6-c48f-4334-b63c-8c0aeefa4e45" providerId="ADAL" clId="{AA4157B1-17EB-423E-A452-4FB343153C28}" dt="2023-01-26T19:49:11.149" v="2869" actId="20577"/>
          <ac:spMkLst>
            <pc:docMk/>
            <pc:sldMk cId="129843823" sldId="350"/>
            <ac:spMk id="6" creationId="{75EA7F49-5A39-1EB4-3752-F87B973AFB06}"/>
          </ac:spMkLst>
        </pc:spChg>
        <pc:spChg chg="add mod">
          <ac:chgData name="Faysal Turkistani" userId="d747adf6-c48f-4334-b63c-8c0aeefa4e45" providerId="ADAL" clId="{AA4157B1-17EB-423E-A452-4FB343153C28}" dt="2023-01-27T07:27:57.149" v="3224" actId="14100"/>
          <ac:spMkLst>
            <pc:docMk/>
            <pc:sldMk cId="129843823" sldId="350"/>
            <ac:spMk id="7" creationId="{F0AA6D50-53CD-D926-06E1-AF8BD2F0E206}"/>
          </ac:spMkLst>
        </pc:spChg>
        <pc:grpChg chg="mod">
          <ac:chgData name="Faysal Turkistani" userId="d747adf6-c48f-4334-b63c-8c0aeefa4e45" providerId="ADAL" clId="{AA4157B1-17EB-423E-A452-4FB343153C28}" dt="2023-01-27T07:41:42.874" v="3815"/>
          <ac:grpSpMkLst>
            <pc:docMk/>
            <pc:sldMk cId="129843823" sldId="350"/>
            <ac:grpSpMk id="14" creationId="{23325970-4CD5-AFE0-3C21-63FE72F04115}"/>
          </ac:grpSpMkLst>
        </pc:grpChg>
        <pc:picChg chg="add mod">
          <ac:chgData name="Faysal Turkistani" userId="d747adf6-c48f-4334-b63c-8c0aeefa4e45" providerId="ADAL" clId="{AA4157B1-17EB-423E-A452-4FB343153C28}" dt="2023-01-26T19:52:00.624" v="2984" actId="1076"/>
          <ac:picMkLst>
            <pc:docMk/>
            <pc:sldMk cId="129843823" sldId="350"/>
            <ac:picMk id="5" creationId="{0F7AB543-6DDA-4A2D-641B-F9D6901E3F58}"/>
          </ac:picMkLst>
        </pc:picChg>
        <pc:picChg chg="add mod">
          <ac:chgData name="Faysal Turkistani" userId="d747adf6-c48f-4334-b63c-8c0aeefa4e45" providerId="ADAL" clId="{AA4157B1-17EB-423E-A452-4FB343153C28}" dt="2023-01-27T07:42:03.149" v="3818" actId="1076"/>
          <ac:picMkLst>
            <pc:docMk/>
            <pc:sldMk cId="129843823" sldId="350"/>
            <ac:picMk id="9" creationId="{161BA6D5-144B-D0FE-FB5D-8164A6CE5CF8}"/>
          </ac:picMkLst>
        </pc:picChg>
        <pc:picChg chg="add mod ord">
          <ac:chgData name="Faysal Turkistani" userId="d747adf6-c48f-4334-b63c-8c0aeefa4e45" providerId="ADAL" clId="{AA4157B1-17EB-423E-A452-4FB343153C28}" dt="2023-01-27T07:41:52.786" v="3817" actId="1076"/>
          <ac:picMkLst>
            <pc:docMk/>
            <pc:sldMk cId="129843823" sldId="350"/>
            <ac:picMk id="11" creationId="{511F8703-BC3B-FAB0-3E46-55D0A5D08557}"/>
          </ac:picMkLst>
        </pc:picChg>
        <pc:inkChg chg="add mod">
          <ac:chgData name="Faysal Turkistani" userId="d747adf6-c48f-4334-b63c-8c0aeefa4e45" providerId="ADAL" clId="{AA4157B1-17EB-423E-A452-4FB343153C28}" dt="2023-01-27T07:41:42.874" v="3815"/>
          <ac:inkMkLst>
            <pc:docMk/>
            <pc:sldMk cId="129843823" sldId="350"/>
            <ac:inkMk id="12" creationId="{156E325F-D5CB-054D-51A6-BF0B3F33BF2E}"/>
          </ac:inkMkLst>
        </pc:inkChg>
        <pc:inkChg chg="add mod">
          <ac:chgData name="Faysal Turkistani" userId="d747adf6-c48f-4334-b63c-8c0aeefa4e45" providerId="ADAL" clId="{AA4157B1-17EB-423E-A452-4FB343153C28}" dt="2023-01-27T07:41:42.874" v="3815"/>
          <ac:inkMkLst>
            <pc:docMk/>
            <pc:sldMk cId="129843823" sldId="350"/>
            <ac:inkMk id="13" creationId="{68F99F7A-8A3B-0631-3ABF-F7352AB908EC}"/>
          </ac:inkMkLst>
        </pc:inkChg>
      </pc:sldChg>
      <pc:sldChg chg="addSp modSp new mod ord modClrScheme modAnim chgLayout">
        <pc:chgData name="Faysal Turkistani" userId="d747adf6-c48f-4334-b63c-8c0aeefa4e45" providerId="ADAL" clId="{AA4157B1-17EB-423E-A452-4FB343153C28}" dt="2023-01-27T08:06:34.577" v="3969"/>
        <pc:sldMkLst>
          <pc:docMk/>
          <pc:sldMk cId="41797250" sldId="353"/>
        </pc:sldMkLst>
        <pc:spChg chg="add mod">
          <ac:chgData name="Faysal Turkistani" userId="d747adf6-c48f-4334-b63c-8c0aeefa4e45" providerId="ADAL" clId="{AA4157B1-17EB-423E-A452-4FB343153C28}" dt="2023-01-27T07:52:06.382" v="3910" actId="14100"/>
          <ac:spMkLst>
            <pc:docMk/>
            <pc:sldMk cId="41797250" sldId="353"/>
            <ac:spMk id="3" creationId="{7E53A33D-AD27-CC78-9C1F-35A3A14C320B}"/>
          </ac:spMkLst>
        </pc:spChg>
        <pc:picChg chg="add mod">
          <ac:chgData name="Faysal Turkistani" userId="d747adf6-c48f-4334-b63c-8c0aeefa4e45" providerId="ADAL" clId="{AA4157B1-17EB-423E-A452-4FB343153C28}" dt="2023-01-27T07:53:01.566" v="3918" actId="1076"/>
          <ac:picMkLst>
            <pc:docMk/>
            <pc:sldMk cId="41797250" sldId="353"/>
            <ac:picMk id="2" creationId="{D0B9BE48-3339-E59E-1F67-FD1F956E1314}"/>
          </ac:picMkLst>
        </pc:picChg>
        <pc:picChg chg="add mod">
          <ac:chgData name="Faysal Turkistani" userId="d747adf6-c48f-4334-b63c-8c0aeefa4e45" providerId="ADAL" clId="{AA4157B1-17EB-423E-A452-4FB343153C28}" dt="2023-01-27T07:53:07.200" v="3919" actId="14100"/>
          <ac:picMkLst>
            <pc:docMk/>
            <pc:sldMk cId="41797250" sldId="353"/>
            <ac:picMk id="4" creationId="{2168A2F0-8647-CDA8-67C7-A64F49041CAF}"/>
          </ac:picMkLst>
        </pc:picChg>
      </pc:sldChg>
      <pc:sldChg chg="mod modClrScheme chgLayout">
        <pc:chgData name="Faysal Turkistani" userId="d747adf6-c48f-4334-b63c-8c0aeefa4e45" providerId="ADAL" clId="{AA4157B1-17EB-423E-A452-4FB343153C28}" dt="2023-01-27T08:06:56.878" v="3971" actId="700"/>
        <pc:sldMkLst>
          <pc:docMk/>
          <pc:sldMk cId="2566260298" sldId="354"/>
        </pc:sldMkLst>
      </pc:sldChg>
      <pc:sldChg chg="mod modClrScheme chgLayout">
        <pc:chgData name="Faysal Turkistani" userId="d747adf6-c48f-4334-b63c-8c0aeefa4e45" providerId="ADAL" clId="{AA4157B1-17EB-423E-A452-4FB343153C28}" dt="2023-01-27T08:06:50.638" v="3970" actId="700"/>
        <pc:sldMkLst>
          <pc:docMk/>
          <pc:sldMk cId="3658410699" sldId="355"/>
        </pc:sldMkLst>
      </pc:sldChg>
      <pc:sldChg chg="modSp mod">
        <pc:chgData name="Faysal Turkistani" userId="d747adf6-c48f-4334-b63c-8c0aeefa4e45" providerId="ADAL" clId="{AA4157B1-17EB-423E-A452-4FB343153C28}" dt="2023-01-27T08:05:11.367" v="3967" actId="1076"/>
        <pc:sldMkLst>
          <pc:docMk/>
          <pc:sldMk cId="2436335591" sldId="356"/>
        </pc:sldMkLst>
        <pc:picChg chg="mod">
          <ac:chgData name="Faysal Turkistani" userId="d747adf6-c48f-4334-b63c-8c0aeefa4e45" providerId="ADAL" clId="{AA4157B1-17EB-423E-A452-4FB343153C28}" dt="2023-01-27T08:05:11.367" v="3967" actId="1076"/>
          <ac:picMkLst>
            <pc:docMk/>
            <pc:sldMk cId="2436335591" sldId="356"/>
            <ac:picMk id="3" creationId="{7D783253-314A-1792-1FD6-B1695DF877ED}"/>
          </ac:picMkLst>
        </pc:picChg>
      </pc:sldChg>
      <pc:sldChg chg="addSp modSp new mod modAnim">
        <pc:chgData name="Faysal Turkistani" userId="d747adf6-c48f-4334-b63c-8c0aeefa4e45" providerId="ADAL" clId="{AA4157B1-17EB-423E-A452-4FB343153C28}" dt="2023-01-27T09:41:26.254" v="4016" actId="732"/>
        <pc:sldMkLst>
          <pc:docMk/>
          <pc:sldMk cId="4083304561" sldId="358"/>
        </pc:sldMkLst>
        <pc:spChg chg="add mod">
          <ac:chgData name="Faysal Turkistani" userId="d747adf6-c48f-4334-b63c-8c0aeefa4e45" providerId="ADAL" clId="{AA4157B1-17EB-423E-A452-4FB343153C28}" dt="2023-01-27T09:41:07.886" v="4011" actId="14100"/>
          <ac:spMkLst>
            <pc:docMk/>
            <pc:sldMk cId="4083304561" sldId="358"/>
            <ac:spMk id="2" creationId="{5FDD85CA-7757-8664-B809-70389035272E}"/>
          </ac:spMkLst>
        </pc:spChg>
        <pc:picChg chg="add mod modCrop">
          <ac:chgData name="Faysal Turkistani" userId="d747adf6-c48f-4334-b63c-8c0aeefa4e45" providerId="ADAL" clId="{AA4157B1-17EB-423E-A452-4FB343153C28}" dt="2023-01-27T09:41:26.254" v="4016" actId="732"/>
          <ac:picMkLst>
            <pc:docMk/>
            <pc:sldMk cId="4083304561" sldId="358"/>
            <ac:picMk id="3" creationId="{EAFC7E98-F3AF-7BD0-9772-BA4E849E8BFB}"/>
          </ac:picMkLst>
        </pc:picChg>
      </pc:sldChg>
      <pc:sldChg chg="addSp modSp new mod">
        <pc:chgData name="Faysal Turkistani" userId="d747adf6-c48f-4334-b63c-8c0aeefa4e45" providerId="ADAL" clId="{AA4157B1-17EB-423E-A452-4FB343153C28}" dt="2023-01-27T09:59:12.373" v="4353" actId="1036"/>
        <pc:sldMkLst>
          <pc:docMk/>
          <pc:sldMk cId="2826794153" sldId="359"/>
        </pc:sldMkLst>
        <pc:spChg chg="add mod">
          <ac:chgData name="Faysal Turkistani" userId="d747adf6-c48f-4334-b63c-8c0aeefa4e45" providerId="ADAL" clId="{AA4157B1-17EB-423E-A452-4FB343153C28}" dt="2023-01-27T09:59:12.373" v="4353" actId="1036"/>
          <ac:spMkLst>
            <pc:docMk/>
            <pc:sldMk cId="2826794153" sldId="359"/>
            <ac:spMk id="3" creationId="{8DAEA882-2842-A5E6-A992-E686246D7AB9}"/>
          </ac:spMkLst>
        </pc:spChg>
        <pc:graphicFrameChg chg="add mod modGraphic">
          <ac:chgData name="Faysal Turkistani" userId="d747adf6-c48f-4334-b63c-8c0aeefa4e45" providerId="ADAL" clId="{AA4157B1-17EB-423E-A452-4FB343153C28}" dt="2023-01-27T09:59:07.857" v="4340" actId="20577"/>
          <ac:graphicFrameMkLst>
            <pc:docMk/>
            <pc:sldMk cId="2826794153" sldId="359"/>
            <ac:graphicFrameMk id="2" creationId="{ABE0F535-BB4B-0CB4-45F4-C2899D800395}"/>
          </ac:graphicFrameMkLst>
        </pc:graphicFrameChg>
      </pc:sldChg>
      <pc:sldMasterChg chg="new del mod addSldLayout delSldLayout">
        <pc:chgData name="Faysal Turkistani" userId="d747adf6-c48f-4334-b63c-8c0aeefa4e45" providerId="ADAL" clId="{AA4157B1-17EB-423E-A452-4FB343153C28}" dt="2023-01-26T09:43:15.893" v="470" actId="6938"/>
        <pc:sldMasterMkLst>
          <pc:docMk/>
          <pc:sldMasterMk cId="3306967942" sldId="2147483675"/>
        </pc:sldMasterMkLst>
        <pc:sldLayoutChg chg="new del replId">
          <pc:chgData name="Faysal Turkistani" userId="d747adf6-c48f-4334-b63c-8c0aeefa4e45" providerId="ADAL" clId="{AA4157B1-17EB-423E-A452-4FB343153C28}" dt="2023-01-26T09:43:15.893" v="470" actId="6938"/>
          <pc:sldLayoutMkLst>
            <pc:docMk/>
            <pc:sldMasterMk cId="3306967942" sldId="2147483675"/>
            <pc:sldLayoutMk cId="585286833" sldId="2147483676"/>
          </pc:sldLayoutMkLst>
        </pc:sldLayoutChg>
        <pc:sldLayoutChg chg="new del replId">
          <pc:chgData name="Faysal Turkistani" userId="d747adf6-c48f-4334-b63c-8c0aeefa4e45" providerId="ADAL" clId="{AA4157B1-17EB-423E-A452-4FB343153C28}" dt="2023-01-26T09:43:15.893" v="470" actId="6938"/>
          <pc:sldLayoutMkLst>
            <pc:docMk/>
            <pc:sldMasterMk cId="3306967942" sldId="2147483675"/>
            <pc:sldLayoutMk cId="1615864467" sldId="2147483677"/>
          </pc:sldLayoutMkLst>
        </pc:sldLayoutChg>
        <pc:sldLayoutChg chg="new del replId">
          <pc:chgData name="Faysal Turkistani" userId="d747adf6-c48f-4334-b63c-8c0aeefa4e45" providerId="ADAL" clId="{AA4157B1-17EB-423E-A452-4FB343153C28}" dt="2023-01-26T09:43:15.893" v="470" actId="6938"/>
          <pc:sldLayoutMkLst>
            <pc:docMk/>
            <pc:sldMasterMk cId="3306967942" sldId="2147483675"/>
            <pc:sldLayoutMk cId="3641826521" sldId="2147483678"/>
          </pc:sldLayoutMkLst>
        </pc:sldLayoutChg>
        <pc:sldLayoutChg chg="new del replId">
          <pc:chgData name="Faysal Turkistani" userId="d747adf6-c48f-4334-b63c-8c0aeefa4e45" providerId="ADAL" clId="{AA4157B1-17EB-423E-A452-4FB343153C28}" dt="2023-01-26T09:43:15.893" v="470" actId="6938"/>
          <pc:sldLayoutMkLst>
            <pc:docMk/>
            <pc:sldMasterMk cId="3306967942" sldId="2147483675"/>
            <pc:sldLayoutMk cId="923332438" sldId="2147483679"/>
          </pc:sldLayoutMkLst>
        </pc:sldLayoutChg>
        <pc:sldLayoutChg chg="new del replId">
          <pc:chgData name="Faysal Turkistani" userId="d747adf6-c48f-4334-b63c-8c0aeefa4e45" providerId="ADAL" clId="{AA4157B1-17EB-423E-A452-4FB343153C28}" dt="2023-01-26T09:43:15.893" v="470" actId="6938"/>
          <pc:sldLayoutMkLst>
            <pc:docMk/>
            <pc:sldMasterMk cId="3306967942" sldId="2147483675"/>
            <pc:sldLayoutMk cId="3163617198" sldId="2147483680"/>
          </pc:sldLayoutMkLst>
        </pc:sldLayoutChg>
        <pc:sldLayoutChg chg="new del replId">
          <pc:chgData name="Faysal Turkistani" userId="d747adf6-c48f-4334-b63c-8c0aeefa4e45" providerId="ADAL" clId="{AA4157B1-17EB-423E-A452-4FB343153C28}" dt="2023-01-26T09:43:15.893" v="470" actId="6938"/>
          <pc:sldLayoutMkLst>
            <pc:docMk/>
            <pc:sldMasterMk cId="3306967942" sldId="2147483675"/>
            <pc:sldLayoutMk cId="749529828" sldId="2147483681"/>
          </pc:sldLayoutMkLst>
        </pc:sldLayoutChg>
        <pc:sldLayoutChg chg="new del replId">
          <pc:chgData name="Faysal Turkistani" userId="d747adf6-c48f-4334-b63c-8c0aeefa4e45" providerId="ADAL" clId="{AA4157B1-17EB-423E-A452-4FB343153C28}" dt="2023-01-26T09:43:15.893" v="470" actId="6938"/>
          <pc:sldLayoutMkLst>
            <pc:docMk/>
            <pc:sldMasterMk cId="3306967942" sldId="2147483675"/>
            <pc:sldLayoutMk cId="1918559650" sldId="2147483682"/>
          </pc:sldLayoutMkLst>
        </pc:sldLayoutChg>
        <pc:sldLayoutChg chg="new del replId">
          <pc:chgData name="Faysal Turkistani" userId="d747adf6-c48f-4334-b63c-8c0aeefa4e45" providerId="ADAL" clId="{AA4157B1-17EB-423E-A452-4FB343153C28}" dt="2023-01-26T09:43:15.893" v="470" actId="6938"/>
          <pc:sldLayoutMkLst>
            <pc:docMk/>
            <pc:sldMasterMk cId="3306967942" sldId="2147483675"/>
            <pc:sldLayoutMk cId="786472572" sldId="2147483683"/>
          </pc:sldLayoutMkLst>
        </pc:sldLayoutChg>
        <pc:sldLayoutChg chg="new del replId">
          <pc:chgData name="Faysal Turkistani" userId="d747adf6-c48f-4334-b63c-8c0aeefa4e45" providerId="ADAL" clId="{AA4157B1-17EB-423E-A452-4FB343153C28}" dt="2023-01-26T09:43:15.893" v="470" actId="6938"/>
          <pc:sldLayoutMkLst>
            <pc:docMk/>
            <pc:sldMasterMk cId="3306967942" sldId="2147483675"/>
            <pc:sldLayoutMk cId="3618000006" sldId="2147483684"/>
          </pc:sldLayoutMkLst>
        </pc:sldLayoutChg>
        <pc:sldLayoutChg chg="new del replId">
          <pc:chgData name="Faysal Turkistani" userId="d747adf6-c48f-4334-b63c-8c0aeefa4e45" providerId="ADAL" clId="{AA4157B1-17EB-423E-A452-4FB343153C28}" dt="2023-01-26T09:43:15.893" v="470" actId="6938"/>
          <pc:sldLayoutMkLst>
            <pc:docMk/>
            <pc:sldMasterMk cId="3306967942" sldId="2147483675"/>
            <pc:sldLayoutMk cId="3887979477" sldId="2147483685"/>
          </pc:sldLayoutMkLst>
        </pc:sldLayoutChg>
        <pc:sldLayoutChg chg="new del replId">
          <pc:chgData name="Faysal Turkistani" userId="d747adf6-c48f-4334-b63c-8c0aeefa4e45" providerId="ADAL" clId="{AA4157B1-17EB-423E-A452-4FB343153C28}" dt="2023-01-26T09:43:15.893" v="470" actId="6938"/>
          <pc:sldLayoutMkLst>
            <pc:docMk/>
            <pc:sldMasterMk cId="3306967942" sldId="2147483675"/>
            <pc:sldLayoutMk cId="3926217534" sldId="2147483686"/>
          </pc:sldLayoutMkLst>
        </pc:sldLayoutChg>
      </pc:sldMasterChg>
      <pc:sldMasterChg chg="modSp mod addSldLayout modSldLayout">
        <pc:chgData name="Faysal Turkistani" userId="d747adf6-c48f-4334-b63c-8c0aeefa4e45" providerId="ADAL" clId="{AA4157B1-17EB-423E-A452-4FB343153C28}" dt="2023-01-27T09:59:37.816" v="4356" actId="20577"/>
        <pc:sldMasterMkLst>
          <pc:docMk/>
          <pc:sldMasterMk cId="4222089105" sldId="2147483677"/>
        </pc:sldMasterMkLst>
        <pc:spChg chg="mod">
          <ac:chgData name="Faysal Turkistani" userId="d747adf6-c48f-4334-b63c-8c0aeefa4e45" providerId="ADAL" clId="{AA4157B1-17EB-423E-A452-4FB343153C28}" dt="2023-01-27T09:59:37.816" v="4356" actId="20577"/>
          <ac:spMkLst>
            <pc:docMk/>
            <pc:sldMasterMk cId="4222089105" sldId="2147483677"/>
            <ac:spMk id="17" creationId="{0AE9570E-F60A-40AA-89D9-E3732C58E73C}"/>
          </ac:spMkLst>
        </pc:spChg>
        <pc:spChg chg="mod">
          <ac:chgData name="Faysal Turkistani" userId="d747adf6-c48f-4334-b63c-8c0aeefa4e45" providerId="ADAL" clId="{AA4157B1-17EB-423E-A452-4FB343153C28}" dt="2023-01-26T08:47:43.903" v="1" actId="207"/>
          <ac:spMkLst>
            <pc:docMk/>
            <pc:sldMasterMk cId="4222089105" sldId="2147483677"/>
            <ac:spMk id="20" creationId="{826DCC0C-F572-4D68-B251-2B597C6BCF6B}"/>
          </ac:spMkLst>
        </pc:spChg>
        <pc:sldLayoutChg chg="modSp mod">
          <pc:chgData name="Faysal Turkistani" userId="d747adf6-c48f-4334-b63c-8c0aeefa4e45" providerId="ADAL" clId="{AA4157B1-17EB-423E-A452-4FB343153C28}" dt="2023-01-26T09:37:58.721" v="420" actId="6014"/>
          <pc:sldLayoutMkLst>
            <pc:docMk/>
            <pc:sldMasterMk cId="4222089105" sldId="2147483648"/>
            <pc:sldLayoutMk cId="2455944316" sldId="2147483667"/>
          </pc:sldLayoutMkLst>
          <pc:spChg chg="mod">
            <ac:chgData name="Faysal Turkistani" userId="d747adf6-c48f-4334-b63c-8c0aeefa4e45" providerId="ADAL" clId="{AA4157B1-17EB-423E-A452-4FB343153C28}" dt="2023-01-26T09:34:02.081" v="405" actId="20577"/>
            <ac:spMkLst>
              <pc:docMk/>
              <pc:sldMasterMk cId="4222089105" sldId="2147483648"/>
              <pc:sldLayoutMk cId="2455944316" sldId="2147483667"/>
              <ac:spMk id="4" creationId="{00000000-0000-0000-0000-000000000000}"/>
            </ac:spMkLst>
          </pc:spChg>
        </pc:sldLayoutChg>
        <pc:sldLayoutChg chg="addSp delSp modSp mod">
          <pc:chgData name="Faysal Turkistani" userId="d747adf6-c48f-4334-b63c-8c0aeefa4e45" providerId="ADAL" clId="{AA4157B1-17EB-423E-A452-4FB343153C28}" dt="2023-01-26T09:37:44.704" v="419" actId="6014"/>
          <pc:sldLayoutMkLst>
            <pc:docMk/>
            <pc:sldMasterMk cId="4222089105" sldId="2147483648"/>
            <pc:sldLayoutMk cId="3802021779" sldId="2147483668"/>
          </pc:sldLayoutMkLst>
          <pc:spChg chg="add mod">
            <ac:chgData name="Faysal Turkistani" userId="d747adf6-c48f-4334-b63c-8c0aeefa4e45" providerId="ADAL" clId="{AA4157B1-17EB-423E-A452-4FB343153C28}" dt="2023-01-26T09:37:34.128" v="418" actId="115"/>
            <ac:spMkLst>
              <pc:docMk/>
              <pc:sldMasterMk cId="4222089105" sldId="2147483648"/>
              <pc:sldLayoutMk cId="3802021779" sldId="2147483668"/>
              <ac:spMk id="2" creationId="{904BB48F-E699-861D-A0AD-4F3B252BD774}"/>
            </ac:spMkLst>
          </pc:spChg>
          <pc:spChg chg="del">
            <ac:chgData name="Faysal Turkistani" userId="d747adf6-c48f-4334-b63c-8c0aeefa4e45" providerId="ADAL" clId="{AA4157B1-17EB-423E-A452-4FB343153C28}" dt="2023-01-26T09:37:06.474" v="406" actId="478"/>
            <ac:spMkLst>
              <pc:docMk/>
              <pc:sldMasterMk cId="4222089105" sldId="2147483648"/>
              <pc:sldLayoutMk cId="3802021779" sldId="2147483668"/>
              <ac:spMk id="4" creationId="{4447D21A-7B53-44BC-B395-6F9D1835A146}"/>
            </ac:spMkLst>
          </pc:spChg>
        </pc:sldLayoutChg>
        <pc:sldLayoutChg chg="addSp delSp modSp mod">
          <pc:chgData name="Faysal Turkistani" userId="d747adf6-c48f-4334-b63c-8c0aeefa4e45" providerId="ADAL" clId="{AA4157B1-17EB-423E-A452-4FB343153C28}" dt="2023-01-26T09:40:50.013" v="450" actId="6014"/>
          <pc:sldLayoutMkLst>
            <pc:docMk/>
            <pc:sldMasterMk cId="4222089105" sldId="2147483648"/>
            <pc:sldLayoutMk cId="2294556329" sldId="2147483669"/>
          </pc:sldLayoutMkLst>
          <pc:spChg chg="add mod">
            <ac:chgData name="Faysal Turkistani" userId="d747adf6-c48f-4334-b63c-8c0aeefa4e45" providerId="ADAL" clId="{AA4157B1-17EB-423E-A452-4FB343153C28}" dt="2023-01-26T09:40:40.147" v="449" actId="115"/>
            <ac:spMkLst>
              <pc:docMk/>
              <pc:sldMasterMk cId="4222089105" sldId="2147483648"/>
              <pc:sldLayoutMk cId="2294556329" sldId="2147483669"/>
              <ac:spMk id="2" creationId="{C0F62D33-19E2-2178-F57F-76120C37601D}"/>
            </ac:spMkLst>
          </pc:spChg>
          <pc:spChg chg="del">
            <ac:chgData name="Faysal Turkistani" userId="d747adf6-c48f-4334-b63c-8c0aeefa4e45" providerId="ADAL" clId="{AA4157B1-17EB-423E-A452-4FB343153C28}" dt="2023-01-26T09:39:48.549" v="437" actId="478"/>
            <ac:spMkLst>
              <pc:docMk/>
              <pc:sldMasterMk cId="4222089105" sldId="2147483648"/>
              <pc:sldLayoutMk cId="2294556329" sldId="2147483669"/>
              <ac:spMk id="3" creationId="{80DC4EAE-65B4-4851-A0B7-39559000D56B}"/>
            </ac:spMkLst>
          </pc:spChg>
        </pc:sldLayoutChg>
        <pc:sldLayoutChg chg="addSp delSp modSp mod">
          <pc:chgData name="Faysal Turkistani" userId="d747adf6-c48f-4334-b63c-8c0aeefa4e45" providerId="ADAL" clId="{AA4157B1-17EB-423E-A452-4FB343153C28}" dt="2023-01-26T09:41:45.708" v="458" actId="6014"/>
          <pc:sldLayoutMkLst>
            <pc:docMk/>
            <pc:sldMasterMk cId="4222089105" sldId="2147483648"/>
            <pc:sldLayoutMk cId="3380592322" sldId="2147483670"/>
          </pc:sldLayoutMkLst>
          <pc:spChg chg="add mod">
            <ac:chgData name="Faysal Turkistani" userId="d747adf6-c48f-4334-b63c-8c0aeefa4e45" providerId="ADAL" clId="{AA4157B1-17EB-423E-A452-4FB343153C28}" dt="2023-01-26T09:41:37.820" v="457" actId="113"/>
            <ac:spMkLst>
              <pc:docMk/>
              <pc:sldMasterMk cId="4222089105" sldId="2147483648"/>
              <pc:sldLayoutMk cId="3380592322" sldId="2147483670"/>
              <ac:spMk id="2" creationId="{CBF2F99F-FF0B-B317-8BE2-D6E3CF022F32}"/>
            </ac:spMkLst>
          </pc:spChg>
          <pc:spChg chg="del">
            <ac:chgData name="Faysal Turkistani" userId="d747adf6-c48f-4334-b63c-8c0aeefa4e45" providerId="ADAL" clId="{AA4157B1-17EB-423E-A452-4FB343153C28}" dt="2023-01-26T09:39:54.728" v="439" actId="478"/>
            <ac:spMkLst>
              <pc:docMk/>
              <pc:sldMasterMk cId="4222089105" sldId="2147483648"/>
              <pc:sldLayoutMk cId="3380592322" sldId="2147483670"/>
              <ac:spMk id="3" creationId="{876448CE-B97B-4CDB-86D1-8B9CAFD1754A}"/>
            </ac:spMkLst>
          </pc:spChg>
        </pc:sldLayoutChg>
        <pc:sldLayoutChg chg="addSp delSp modSp mod">
          <pc:chgData name="Faysal Turkistani" userId="d747adf6-c48f-4334-b63c-8c0aeefa4e45" providerId="ADAL" clId="{AA4157B1-17EB-423E-A452-4FB343153C28}" dt="2023-01-26T09:42:46.592" v="463" actId="6014"/>
          <pc:sldLayoutMkLst>
            <pc:docMk/>
            <pc:sldMasterMk cId="4222089105" sldId="2147483648"/>
            <pc:sldLayoutMk cId="2327938145" sldId="2147483671"/>
          </pc:sldLayoutMkLst>
          <pc:spChg chg="add mod">
            <ac:chgData name="Faysal Turkistani" userId="d747adf6-c48f-4334-b63c-8c0aeefa4e45" providerId="ADAL" clId="{AA4157B1-17EB-423E-A452-4FB343153C28}" dt="2023-01-26T09:42:36.261" v="462" actId="113"/>
            <ac:spMkLst>
              <pc:docMk/>
              <pc:sldMasterMk cId="4222089105" sldId="2147483648"/>
              <pc:sldLayoutMk cId="2327938145" sldId="2147483671"/>
              <ac:spMk id="2" creationId="{C135390A-AE7E-3661-3793-ACC16C840F68}"/>
            </ac:spMkLst>
          </pc:spChg>
          <pc:spChg chg="del">
            <ac:chgData name="Faysal Turkistani" userId="d747adf6-c48f-4334-b63c-8c0aeefa4e45" providerId="ADAL" clId="{AA4157B1-17EB-423E-A452-4FB343153C28}" dt="2023-01-26T09:40:00.167" v="441" actId="478"/>
            <ac:spMkLst>
              <pc:docMk/>
              <pc:sldMasterMk cId="4222089105" sldId="2147483648"/>
              <pc:sldLayoutMk cId="2327938145" sldId="2147483671"/>
              <ac:spMk id="5" creationId="{EBE2FBBC-4190-46C5-9869-C97BF727B4D8}"/>
            </ac:spMkLst>
          </pc:spChg>
        </pc:sldLayoutChg>
        <pc:sldLayoutChg chg="addSp delSp modSp mod">
          <pc:chgData name="Faysal Turkistani" userId="d747adf6-c48f-4334-b63c-8c0aeefa4e45" providerId="ADAL" clId="{AA4157B1-17EB-423E-A452-4FB343153C28}" dt="2023-01-26T09:39:38.666" v="436" actId="6014"/>
          <pc:sldLayoutMkLst>
            <pc:docMk/>
            <pc:sldMasterMk cId="4222089105" sldId="2147483648"/>
            <pc:sldLayoutMk cId="1293642868" sldId="2147483672"/>
          </pc:sldLayoutMkLst>
          <pc:spChg chg="add mod">
            <ac:chgData name="Faysal Turkistani" userId="d747adf6-c48f-4334-b63c-8c0aeefa4e45" providerId="ADAL" clId="{AA4157B1-17EB-423E-A452-4FB343153C28}" dt="2023-01-26T09:39:09.820" v="434" actId="115"/>
            <ac:spMkLst>
              <pc:docMk/>
              <pc:sldMasterMk cId="4222089105" sldId="2147483648"/>
              <pc:sldLayoutMk cId="1293642868" sldId="2147483672"/>
              <ac:spMk id="2" creationId="{34182919-78C1-373A-0DDD-2B3078D4C037}"/>
            </ac:spMkLst>
          </pc:spChg>
          <pc:spChg chg="del">
            <ac:chgData name="Faysal Turkistani" userId="d747adf6-c48f-4334-b63c-8c0aeefa4e45" providerId="ADAL" clId="{AA4157B1-17EB-423E-A452-4FB343153C28}" dt="2023-01-26T09:38:31.104" v="426" actId="478"/>
            <ac:spMkLst>
              <pc:docMk/>
              <pc:sldMasterMk cId="4222089105" sldId="2147483648"/>
              <pc:sldLayoutMk cId="1293642868" sldId="2147483672"/>
              <ac:spMk id="4" creationId="{00000000-0000-0000-0000-000000000000}"/>
            </ac:spMkLst>
          </pc:spChg>
        </pc:sldLayoutChg>
        <pc:sldLayoutChg chg="addSp delSp modSp mod">
          <pc:chgData name="Faysal Turkistani" userId="d747adf6-c48f-4334-b63c-8c0aeefa4e45" providerId="ADAL" clId="{AA4157B1-17EB-423E-A452-4FB343153C28}" dt="2023-01-26T09:44:59.102" v="480" actId="20577"/>
          <pc:sldLayoutMkLst>
            <pc:docMk/>
            <pc:sldMasterMk cId="4222089105" sldId="2147483648"/>
            <pc:sldLayoutMk cId="777083047" sldId="2147483673"/>
          </pc:sldLayoutMkLst>
          <pc:spChg chg="add mod">
            <ac:chgData name="Faysal Turkistani" userId="d747adf6-c48f-4334-b63c-8c0aeefa4e45" providerId="ADAL" clId="{AA4157B1-17EB-423E-A452-4FB343153C28}" dt="2023-01-26T09:44:59.102" v="480" actId="20577"/>
            <ac:spMkLst>
              <pc:docMk/>
              <pc:sldMasterMk cId="4222089105" sldId="2147483648"/>
              <pc:sldLayoutMk cId="777083047" sldId="2147483673"/>
              <ac:spMk id="2" creationId="{8610D96B-1ACF-3459-8F9A-12C3D798BB2C}"/>
            </ac:spMkLst>
          </pc:spChg>
          <pc:spChg chg="del">
            <ac:chgData name="Faysal Turkistani" userId="d747adf6-c48f-4334-b63c-8c0aeefa4e45" providerId="ADAL" clId="{AA4157B1-17EB-423E-A452-4FB343153C28}" dt="2023-01-26T09:40:05.998" v="443" actId="478"/>
            <ac:spMkLst>
              <pc:docMk/>
              <pc:sldMasterMk cId="4222089105" sldId="2147483648"/>
              <pc:sldLayoutMk cId="777083047" sldId="2147483673"/>
              <ac:spMk id="4" creationId="{00000000-0000-0000-0000-000000000000}"/>
            </ac:spMkLst>
          </pc:spChg>
        </pc:sldLayoutChg>
        <pc:sldLayoutChg chg="addSp delSp modSp mod">
          <pc:chgData name="Faysal Turkistani" userId="d747adf6-c48f-4334-b63c-8c0aeefa4e45" providerId="ADAL" clId="{AA4157B1-17EB-423E-A452-4FB343153C28}" dt="2023-01-26T09:40:21.135" v="446" actId="115"/>
          <pc:sldLayoutMkLst>
            <pc:docMk/>
            <pc:sldMasterMk cId="4222089105" sldId="2147483648"/>
            <pc:sldLayoutMk cId="168143493" sldId="2147483674"/>
          </pc:sldLayoutMkLst>
          <pc:spChg chg="add mod">
            <ac:chgData name="Faysal Turkistani" userId="d747adf6-c48f-4334-b63c-8c0aeefa4e45" providerId="ADAL" clId="{AA4157B1-17EB-423E-A452-4FB343153C28}" dt="2023-01-26T09:40:21.135" v="446" actId="115"/>
            <ac:spMkLst>
              <pc:docMk/>
              <pc:sldMasterMk cId="4222089105" sldId="2147483648"/>
              <pc:sldLayoutMk cId="168143493" sldId="2147483674"/>
              <ac:spMk id="2" creationId="{7EEC2E7D-5BD2-F3E7-5B4E-2797A08F5764}"/>
            </ac:spMkLst>
          </pc:spChg>
          <pc:spChg chg="del">
            <ac:chgData name="Faysal Turkistani" userId="d747adf6-c48f-4334-b63c-8c0aeefa4e45" providerId="ADAL" clId="{AA4157B1-17EB-423E-A452-4FB343153C28}" dt="2023-01-26T09:38:10.001" v="421" actId="478"/>
            <ac:spMkLst>
              <pc:docMk/>
              <pc:sldMasterMk cId="4222089105" sldId="2147483648"/>
              <pc:sldLayoutMk cId="168143493" sldId="2147483674"/>
              <ac:spMk id="4" creationId="{00000000-0000-0000-0000-000000000000}"/>
            </ac:spMkLst>
          </pc:spChg>
        </pc:sldLayoutChg>
        <pc:sldLayoutChg chg="modSp add mod modTransition">
          <pc:chgData name="Faysal Turkistani" userId="d747adf6-c48f-4334-b63c-8c0aeefa4e45" providerId="ADAL" clId="{AA4157B1-17EB-423E-A452-4FB343153C28}" dt="2023-01-26T09:44:48.513" v="478" actId="6014"/>
          <pc:sldLayoutMkLst>
            <pc:docMk/>
            <pc:sldMasterMk cId="4222089105" sldId="2147483648"/>
            <pc:sldLayoutMk cId="698538424" sldId="2147483675"/>
          </pc:sldLayoutMkLst>
          <pc:spChg chg="mod">
            <ac:chgData name="Faysal Turkistani" userId="d747adf6-c48f-4334-b63c-8c0aeefa4e45" providerId="ADAL" clId="{AA4157B1-17EB-423E-A452-4FB343153C28}" dt="2023-01-26T09:43:48.797" v="477" actId="20577"/>
            <ac:spMkLst>
              <pc:docMk/>
              <pc:sldMasterMk cId="4222089105" sldId="2147483648"/>
              <pc:sldLayoutMk cId="698538424" sldId="2147483675"/>
              <ac:spMk id="2" creationId="{8610D96B-1ACF-3459-8F9A-12C3D798BB2C}"/>
            </ac:spMkLst>
          </pc:spChg>
        </pc:sldLayoutChg>
      </pc:sldMasterChg>
    </pc:docChg>
  </pc:docChgLst>
  <pc:docChgLst>
    <pc:chgData name="Can Uludogan" userId="S::can.uludogan@metu.edu.tr::d839b55c-ded2-4bcd-9acd-35cfc9e33cc0" providerId="AD" clId="Web-{65D4D0B8-4F0A-4B14-ADB5-6A7DB9F8B4EF}"/>
    <pc:docChg chg="addSld modSld sldOrd modSection">
      <pc:chgData name="Can Uludogan" userId="S::can.uludogan@metu.edu.tr::d839b55c-ded2-4bcd-9acd-35cfc9e33cc0" providerId="AD" clId="Web-{65D4D0B8-4F0A-4B14-ADB5-6A7DB9F8B4EF}" dt="2023-01-27T07:51:11.247" v="101" actId="1076"/>
      <pc:docMkLst>
        <pc:docMk/>
      </pc:docMkLst>
      <pc:sldChg chg="modSp">
        <pc:chgData name="Can Uludogan" userId="S::can.uludogan@metu.edu.tr::d839b55c-ded2-4bcd-9acd-35cfc9e33cc0" providerId="AD" clId="Web-{65D4D0B8-4F0A-4B14-ADB5-6A7DB9F8B4EF}" dt="2023-01-27T07:31:54.060" v="69" actId="1076"/>
        <pc:sldMkLst>
          <pc:docMk/>
          <pc:sldMk cId="1862328865" sldId="343"/>
        </pc:sldMkLst>
        <pc:picChg chg="mod">
          <ac:chgData name="Can Uludogan" userId="S::can.uludogan@metu.edu.tr::d839b55c-ded2-4bcd-9acd-35cfc9e33cc0" providerId="AD" clId="Web-{65D4D0B8-4F0A-4B14-ADB5-6A7DB9F8B4EF}" dt="2023-01-27T07:31:54.060" v="69" actId="1076"/>
          <ac:picMkLst>
            <pc:docMk/>
            <pc:sldMk cId="1862328865" sldId="343"/>
            <ac:picMk id="4" creationId="{0CE61841-A5E9-5219-F987-F55A1CDDBDAD}"/>
          </ac:picMkLst>
        </pc:picChg>
      </pc:sldChg>
      <pc:sldChg chg="modSp">
        <pc:chgData name="Can Uludogan" userId="S::can.uludogan@metu.edu.tr::d839b55c-ded2-4bcd-9acd-35cfc9e33cc0" providerId="AD" clId="Web-{65D4D0B8-4F0A-4B14-ADB5-6A7DB9F8B4EF}" dt="2023-01-27T07:29:44.197" v="68" actId="14100"/>
        <pc:sldMkLst>
          <pc:docMk/>
          <pc:sldMk cId="2521877958" sldId="347"/>
        </pc:sldMkLst>
        <pc:picChg chg="mod">
          <ac:chgData name="Can Uludogan" userId="S::can.uludogan@metu.edu.tr::d839b55c-ded2-4bcd-9acd-35cfc9e33cc0" providerId="AD" clId="Web-{65D4D0B8-4F0A-4B14-ADB5-6A7DB9F8B4EF}" dt="2023-01-27T07:29:41.291" v="67" actId="14100"/>
          <ac:picMkLst>
            <pc:docMk/>
            <pc:sldMk cId="2521877958" sldId="347"/>
            <ac:picMk id="5" creationId="{1B4F17DC-6734-D385-A819-E269BFEFAFDD}"/>
          </ac:picMkLst>
        </pc:picChg>
        <pc:picChg chg="mod">
          <ac:chgData name="Can Uludogan" userId="S::can.uludogan@metu.edu.tr::d839b55c-ded2-4bcd-9acd-35cfc9e33cc0" providerId="AD" clId="Web-{65D4D0B8-4F0A-4B14-ADB5-6A7DB9F8B4EF}" dt="2023-01-27T07:29:44.197" v="68" actId="14100"/>
          <ac:picMkLst>
            <pc:docMk/>
            <pc:sldMk cId="2521877958" sldId="347"/>
            <ac:picMk id="6" creationId="{11DD50E6-4364-9145-9169-5706413F8679}"/>
          </ac:picMkLst>
        </pc:picChg>
      </pc:sldChg>
      <pc:sldChg chg="addSp modSp new">
        <pc:chgData name="Can Uludogan" userId="S::can.uludogan@metu.edu.tr::d839b55c-ded2-4bcd-9acd-35cfc9e33cc0" providerId="AD" clId="Web-{65D4D0B8-4F0A-4B14-ADB5-6A7DB9F8B4EF}" dt="2023-01-27T07:26:09.548" v="35" actId="20577"/>
        <pc:sldMkLst>
          <pc:docMk/>
          <pc:sldMk cId="528496733" sldId="351"/>
        </pc:sldMkLst>
        <pc:spChg chg="add mod">
          <ac:chgData name="Can Uludogan" userId="S::can.uludogan@metu.edu.tr::d839b55c-ded2-4bcd-9acd-35cfc9e33cc0" providerId="AD" clId="Web-{65D4D0B8-4F0A-4B14-ADB5-6A7DB9F8B4EF}" dt="2023-01-27T07:26:09.548" v="35" actId="20577"/>
          <ac:spMkLst>
            <pc:docMk/>
            <pc:sldMk cId="528496733" sldId="351"/>
            <ac:spMk id="3" creationId="{9CBF4201-BD18-4405-8B34-306F5214946B}"/>
          </ac:spMkLst>
        </pc:spChg>
        <pc:picChg chg="add mod">
          <ac:chgData name="Can Uludogan" userId="S::can.uludogan@metu.edu.tr::d839b55c-ded2-4bcd-9acd-35cfc9e33cc0" providerId="AD" clId="Web-{65D4D0B8-4F0A-4B14-ADB5-6A7DB9F8B4EF}" dt="2023-01-27T07:25:57.345" v="28" actId="1076"/>
          <ac:picMkLst>
            <pc:docMk/>
            <pc:sldMk cId="528496733" sldId="351"/>
            <ac:picMk id="4" creationId="{E345AB0E-EE17-D663-03D6-7115B6D40ECA}"/>
          </ac:picMkLst>
        </pc:picChg>
      </pc:sldChg>
      <pc:sldChg chg="addSp modSp new ord">
        <pc:chgData name="Can Uludogan" userId="S::can.uludogan@metu.edu.tr::d839b55c-ded2-4bcd-9acd-35cfc9e33cc0" providerId="AD" clId="Web-{65D4D0B8-4F0A-4B14-ADB5-6A7DB9F8B4EF}" dt="2023-01-27T07:29:06.008" v="66" actId="20577"/>
        <pc:sldMkLst>
          <pc:docMk/>
          <pc:sldMk cId="4128646093" sldId="352"/>
        </pc:sldMkLst>
        <pc:spChg chg="add mod">
          <ac:chgData name="Can Uludogan" userId="S::can.uludogan@metu.edu.tr::d839b55c-ded2-4bcd-9acd-35cfc9e33cc0" providerId="AD" clId="Web-{65D4D0B8-4F0A-4B14-ADB5-6A7DB9F8B4EF}" dt="2023-01-27T07:29:06.008" v="66" actId="20577"/>
          <ac:spMkLst>
            <pc:docMk/>
            <pc:sldMk cId="4128646093" sldId="352"/>
            <ac:spMk id="4" creationId="{A0060957-8ED5-E3F9-D2DC-A12474ECC802}"/>
          </ac:spMkLst>
        </pc:spChg>
        <pc:picChg chg="add mod">
          <ac:chgData name="Can Uludogan" userId="S::can.uludogan@metu.edu.tr::d839b55c-ded2-4bcd-9acd-35cfc9e33cc0" providerId="AD" clId="Web-{65D4D0B8-4F0A-4B14-ADB5-6A7DB9F8B4EF}" dt="2023-01-27T07:28:58.899" v="47" actId="1076"/>
          <ac:picMkLst>
            <pc:docMk/>
            <pc:sldMk cId="4128646093" sldId="352"/>
            <ac:picMk id="2" creationId="{489D53DD-BAAF-FB3C-6D39-1AA21A106830}"/>
          </ac:picMkLst>
        </pc:picChg>
      </pc:sldChg>
      <pc:sldChg chg="new">
        <pc:chgData name="Can Uludogan" userId="S::can.uludogan@metu.edu.tr::d839b55c-ded2-4bcd-9acd-35cfc9e33cc0" providerId="AD" clId="Web-{65D4D0B8-4F0A-4B14-ADB5-6A7DB9F8B4EF}" dt="2023-01-27T07:50:27.512" v="70"/>
        <pc:sldMkLst>
          <pc:docMk/>
          <pc:sldMk cId="2566260298" sldId="354"/>
        </pc:sldMkLst>
      </pc:sldChg>
      <pc:sldChg chg="addSp delSp modSp new">
        <pc:chgData name="Can Uludogan" userId="S::can.uludogan@metu.edu.tr::d839b55c-ded2-4bcd-9acd-35cfc9e33cc0" providerId="AD" clId="Web-{65D4D0B8-4F0A-4B14-ADB5-6A7DB9F8B4EF}" dt="2023-01-27T07:51:11.247" v="101" actId="1076"/>
        <pc:sldMkLst>
          <pc:docMk/>
          <pc:sldMk cId="3658410699" sldId="355"/>
        </pc:sldMkLst>
        <pc:spChg chg="add mod">
          <ac:chgData name="Can Uludogan" userId="S::can.uludogan@metu.edu.tr::d839b55c-ded2-4bcd-9acd-35cfc9e33cc0" providerId="AD" clId="Web-{65D4D0B8-4F0A-4B14-ADB5-6A7DB9F8B4EF}" dt="2023-01-27T07:50:49.075" v="94" actId="20577"/>
          <ac:spMkLst>
            <pc:docMk/>
            <pc:sldMk cId="3658410699" sldId="355"/>
            <ac:spMk id="3" creationId="{D9B4B6F5-C81B-CC5F-0D97-563ABD891507}"/>
          </ac:spMkLst>
        </pc:spChg>
        <pc:spChg chg="add del">
          <ac:chgData name="Can Uludogan" userId="S::can.uludogan@metu.edu.tr::d839b55c-ded2-4bcd-9acd-35cfc9e33cc0" providerId="AD" clId="Web-{65D4D0B8-4F0A-4B14-ADB5-6A7DB9F8B4EF}" dt="2023-01-27T07:50:51.825" v="96"/>
          <ac:spMkLst>
            <pc:docMk/>
            <pc:sldMk cId="3658410699" sldId="355"/>
            <ac:spMk id="5" creationId="{1860C5AF-B396-08FD-3DFF-4A2824AF1FF6}"/>
          </ac:spMkLst>
        </pc:spChg>
        <pc:picChg chg="add mod">
          <ac:chgData name="Can Uludogan" userId="S::can.uludogan@metu.edu.tr::d839b55c-ded2-4bcd-9acd-35cfc9e33cc0" providerId="AD" clId="Web-{65D4D0B8-4F0A-4B14-ADB5-6A7DB9F8B4EF}" dt="2023-01-27T07:51:11.247" v="101" actId="1076"/>
          <ac:picMkLst>
            <pc:docMk/>
            <pc:sldMk cId="3658410699" sldId="355"/>
            <ac:picMk id="6" creationId="{03051587-78AF-6080-F794-979EDA1477D4}"/>
          </ac:picMkLst>
        </pc:picChg>
      </pc:sldChg>
    </pc:docChg>
  </pc:docChgLst>
  <pc:docChgLst>
    <pc:chgData name="Osman Berkin İnci" userId="S::e237030@metu.edu.tr::99d47b93-9a97-4017-9266-cc96f06db4c4" providerId="AD" clId="Web-{37116401-6658-4340-A603-6117B822EF83}"/>
    <pc:docChg chg="modSld">
      <pc:chgData name="Osman Berkin İnci" userId="S::e237030@metu.edu.tr::99d47b93-9a97-4017-9266-cc96f06db4c4" providerId="AD" clId="Web-{37116401-6658-4340-A603-6117B822EF83}" dt="2023-01-26T08:45:02.772" v="14" actId="20577"/>
      <pc:docMkLst>
        <pc:docMk/>
      </pc:docMkLst>
      <pc:sldChg chg="modSp">
        <pc:chgData name="Osman Berkin İnci" userId="S::e237030@metu.edu.tr::99d47b93-9a97-4017-9266-cc96f06db4c4" providerId="AD" clId="Web-{37116401-6658-4340-A603-6117B822EF83}" dt="2023-01-26T08:45:02.772" v="14" actId="20577"/>
        <pc:sldMkLst>
          <pc:docMk/>
          <pc:sldMk cId="3409589820" sldId="256"/>
        </pc:sldMkLst>
        <pc:spChg chg="mod">
          <ac:chgData name="Osman Berkin İnci" userId="S::e237030@metu.edu.tr::99d47b93-9a97-4017-9266-cc96f06db4c4" providerId="AD" clId="Web-{37116401-6658-4340-A603-6117B822EF83}" dt="2023-01-26T08:45:02.772" v="14" actId="20577"/>
          <ac:spMkLst>
            <pc:docMk/>
            <pc:sldMk cId="3409589820" sldId="256"/>
            <ac:spMk id="21" creationId="{4A112A79-B728-4944-9D06-970D10CF715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2D4A1D-0DE1-4A4A-ACE0-A72428782247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79775-AA66-4AD1-8316-821FAD8EE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098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1:41.1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5661 2143 24575,'-130'2'0,"-248"35"0,-602 86 0,952-120 0,62-2 0,262-4 0,247 4 0,-410 11 0,-129-12 0,0 1 0,0-1 0,-1 1 0,1 0 0,0 0 0,0 0 0,0 1 0,-1-1 0,1 1 0,-1 0 0,6 4 0,-8-6 0,-1 0 0,0 1 0,0-1 0,0 1 0,1-1 0,-1 1 0,0-1 0,0 1 0,0-1 0,0 0 0,0 1 0,0-1 0,0 1 0,0-1 0,0 1 0,0-1 0,0 1 0,0-1 0,0 1 0,-1-1 0,1 1 0,0-1 0,0 0 0,0 1 0,-1-1 0,1 1 0,0-1 0,0 0 0,-1 1 0,0 0 0,-24 18 0,-43 15 0,-1-4 0,-94 29 0,21-8 0,127-46 0,-299 130 0,305-130 0,-1 0 0,1 1 0,0 0 0,0 0 0,1 1 0,-9 9 0,17-16 0,-1 1 0,0 0 0,0-1 0,1 1 0,-1 0 0,0 0 0,1 0 0,-1-1 0,1 1 0,-1 0 0,1 0 0,-1 0 0,1 0 0,0 0 0,0 0 0,-1 0 0,1 0 0,0 0 0,0 0 0,0 0 0,0 0 0,0 0 0,0 0 0,0 0 0,0 0 0,1 0 0,-1 0 0,0 0 0,1 0 0,-1 0 0,0 0 0,1 0 0,-1 0 0,1-1 0,-1 1 0,1 0 0,0 0 0,-1 0 0,1-1 0,0 1 0,0 0 0,-1-1 0,1 1 0,0-1 0,1 1 0,5 2 0,-1 0 0,1 0 0,-1-1 0,1 0 0,12 1 0,51 5 0,0-3 0,73-4 0,66 3 0,-206-4 0,13 1 0,0 1 0,0 0 0,0 2 0,17 4 0,-31-7 0,0-1 0,1 1 0,-1 0 0,0 0 0,0 0 0,0 0 0,0 0 0,0 0 0,0 0 0,0 0 0,0 1 0,-1-1 0,1 1 0,0 0 0,-1-1 0,1 1 0,-1 0 0,0 0 0,0 0 0,0 0 0,0 0 0,0 0 0,0 0 0,0 0 0,0 1 0,-1-1 0,1 0 0,-1 0 0,0 1 0,0-1 0,0 0 0,0 0 0,0 1 0,0-1 0,0 0 0,-1 0 0,0 4 0,-21 34 0,16-31 0,0 1 0,0 1 0,1-1 0,-4 14 0,8-22 0,0 0 0,1 0 0,-1 0 0,1 0 0,0 0 0,0 0 0,-1 0 0,1 0 0,1 0 0,-1 0 0,0 0 0,0 0 0,1 0 0,-1 0 0,1 0 0,0 0 0,-1 0 0,1 0 0,0 0 0,0 0 0,0-1 0,1 1 0,-1 0 0,0-1 0,1 1 0,-1-1 0,0 1 0,4 1 0,3 1 0,0 0 0,1 0 0,-1-1 0,1 0 0,0-1 0,0 0 0,0 0 0,0-1 0,0 0 0,13 0 0,35 5 0,-53-2 0,-14 0 0,-30 1 0,-154 3 0,90-7 0,-113 18 0,186-11 0,31-8 0,0 1 0,0-1 0,0 0 0,1 1 0,-1-1 0,0 0 0,0 0 0,0 1 0,0-1 0,0 0 0,0 1 0,1-1 0,-1 0 0,0 0 0,0 0 0,0 1 0,1-1 0,-1 0 0,0 0 0,0 0 0,1 1 0,-1-1 0,0 0 0,0 0 0,1 0 0,-1 0 0,0 0 0,0 1 0,1-1 0,-1 0 0,0 0 0,1 0 0,-1 0 0,0 0 0,1 0 0,-1 0 0,0 0 0,0 0 0,1 0 0,-1-1 0,0 1 0,1 0 0,64 6 0,89-4 0,105 8 0,-236-4 0,-30-2 0,-47 3 0,-621 8 0,434-14 0,437-2 0,-2 0 0,654 19 0,-826-17 0,3 0 0,0 1 0,0 1 0,0 0 0,0 2 0,-1 2 0,34 12 0,-57-19 0,1 1 0,0-1 0,-1 1 0,1 0 0,0-1 0,-1 1 0,0 0 0,1 0 0,-1 0 0,1 0 0,-1 0 0,0 1 0,0-1 0,0 0 0,1 1 0,-1-1 0,-1 1 0,1-1 0,0 1 0,0-1 0,0 1 0,-1-1 0,1 1 0,-1 0 0,1-1 0,-1 1 0,0 0 0,0 0 0,0-1 0,0 1 0,0 2 0,-2-1 0,1 0 0,-1 0 0,0 0 0,0 0 0,-1 0 0,1-1 0,0 1 0,-1 0 0,0-1 0,0 0 0,0 0 0,0 0 0,0 0 0,0 0 0,-6 2 0,-13 6 0,-1-1 0,-1-1 0,1-1 0,-30 4 0,-109 12 0,159-22 0,-1032 37 0,970-40 0,65 1 0,14 0 0,102-2 0,372 1 0,-610 1 0,-140 4 0,224 1 0,38-4 0,0 0 0,0 0 0,0 0 0,0 0 0,0 0 0,0 0 0,-1 0 0,1 0 0,0 0 0,0 0 0,0 0 0,0 0 0,0 0 0,0 0 0,0 0 0,0 0 0,0 1 0,0-1 0,-1 0 0,1 0 0,0 0 0,0 0 0,0 0 0,0 0 0,0 0 0,0 0 0,0 0 0,0 0 0,0 1 0,0-1 0,0 0 0,0 0 0,0 0 0,0 0 0,0 0 0,0 0 0,0 0 0,0 1 0,0-1 0,0 0 0,0 0 0,0 0 0,0 0 0,0 0 0,0 0 0,0 0 0,0 0 0,0 1 0,0-1 0,0 0 0,1 0 0,-1 0 0,0 0 0,0 0 0,0 0 0,0 0 0,0 0 0,0 0 0,0 0 0,0 0 0,0 0 0,1 0 0,-1 0 0,0 0 0,0 0 0,0 1 0,0-1 0,0 0 0,0 0 0,23 7 0,333 63 0,14-29 0,-266-30 0,10 0 0,-9-2 0,136 29 0,-227-34 0,0 0 0,1 0 0,13 8 0,-27-12 0,-1 0 0,1 0 0,0 0 0,0 1 0,0-1 0,0 0 0,0 1 0,0-1 0,0 1 0,-1-1 0,1 1 0,0-1 0,0 1 0,-1 0 0,1-1 0,0 1 0,-1 0 0,1 0 0,-1-1 0,1 1 0,-1 0 0,1 0 0,-1 0 0,1 0 0,-1 0 0,0 0 0,0 0 0,1-1 0,-1 1 0,0 0 0,0 0 0,0 2 0,-1-2 0,-1 1 0,1-1 0,-1 0 0,1 0 0,-1 0 0,0 0 0,0 0 0,1 0 0,-1 0 0,0-1 0,0 1 0,0 0 0,0-1 0,0 0 0,0 1 0,1-1 0,-4 0 0,-13 1 0,-1 0 0,1-1 0,0-1 0,-31-5 0,-87-25 0,101 23 0,-271-75 0,-120-34-164,-1049-265-2579,1199 299 2093,256 77 626,1-1 0,0-1-1,0 0 1,-26-17 0,45 25 24,-1-1 0,1 1 0,-1 0 0,1 0 0,-1-1 0,1 1 0,-1-1 0,1 1 0,-1 0 0,1-1 0,0 1 0,-1-1 0,1 1 0,0-1 0,-1 1 0,1-1 0,0 1 0,0-1 0,0 1 0,-1-1 0,1 1 0,0-1 0,0 1 0,0-1 0,0 1 0,0-1 0,0 0 0,0 1 0,0-1 0,0 1 0,0-1 0,0 1 0,0-1 0,1 0 0,0-1 0,1 1 0,0 0 0,-1 0 0,1 0 0,0 1 0,0-1 0,-1 0 0,1 1 0,0-1 0,0 1 0,0-1 0,0 1 0,3 0 0,32-1 0,-1 2 0,55 7 0,196 37 0,115 34-164,102 33-655,1958 405-1073,-1958-421 1986,-128-21 282,-132-16-282,-228-55-94,0 1 0,0 0 0,0 1 0,-1 1 0,19 12 0,-33-19 3,-1 0-1,1 0 1,0 1 0,-1-1 0,1 1-1,0-1 1,-1 1 0,1-1-1,-1 1 1,1-1 0,-1 1-1,1-1 1,-1 1 0,0-1-1,1 1 1,-1 0 0,0-1-1,1 1 1,-1 0 0,0 0-1,0-1 1,1 1 0,-1 0 0,0-1-1,0 1 1,0 0 0,0 0-1,0-1 1,0 1 0,0 0-1,0 0 1,0-1 0,-1 1-1,1 0 1,0 0 0,0-1-1,-1 1 1,1 0 0,0-1 0,-1 1-1,1-1 1,-1 1 0,1 0-1,-1-1 1,1 1 0,-1-1-1,1 1 1,-1-1 0,1 1-1,-1-1 1,0 0 0,1 1-1,-1-1 1,0 0 0,1 1-1,-1-1 1,0 0 0,0 0 0,1 0-1,-2 0 1,-13 5 161,0 0 0,0-2-1,0 0 1,-28 2 0,-456 10 1169,484-15-1307,-384-10 794,-89-28-167,-1375-204-2656,1435 180 1327,297 44 545,-290-51 18,375 56 113,46 13 0,0 0 0,0 0 0,-1 0 0,1 0 0,0 0 0,0 0 0,0 0 0,-1 0 0,1 0 0,0 0 0,0 0 0,-1 0 0,1 0 0,0 0 0,0 0 0,0 0 0,-1 0 0,1 0 0,0 0 0,0 0 0,0 0 0,-1 0 0,1-1 0,0 1 0,0 0 0,0 0 0,0 0 0,-1 0 0,1 0 0,0-1 0,0 1 0,0 0 0,0 0 0,0 0 0,0-1 0,-1 1 0,1 0 0,0 0 0,0 0 0,0-1 0,0 1 0,0 0 0,0 0 0,0-1 0,0 1 0,0 0 0,0 0 0,0 0 0,0-1 0,0 1 0,0 0 0,0 0 0,0 0 0,1-1 0,-1 1 0,0 0 0,0 0 0,0 0 0,0-1 0,0 1 0,1 0 0,8-3 0,1 2 0,0-1 0,-1 1 0,16 0 0,620 3 0,-393 3 0,-198-4 12,38-1 64,144 19 0,-198-9 284,-37-10-343,-1 0 0,1 0-1,0 0 1,-1 0-1,1 0 1,-1 1 0,1-1-1,-1 0 1,1 0-1,-1 1 1,1-1 0,-1 0-1,1 1 1,-1-1 0,1 1-1,-1-1 1,1 1-1,-1-1 1,0 1 0,1-1-1,-1 1 1,0-1 0,1 1-1,-1 0 1,-15 9 408,-29-2-35,-144 6 551,-131-4 42,-1272-6-1744,1417-14 761,147 3 0,27 6 0,0 1 0,0-1 0,0 1 0,0-1 0,1 1 0,-1-1 0,0 1 0,0 0 0,0-1 0,1 1 0,-1-1 0,0 1 0,0 0 0,1-1 0,-1 1 0,0 0 0,1 0 0,-1-1 0,0 1 0,1 0 0,-1-1 0,1 1 0,-1 0 0,1 0 0,-1 0 0,0 0 0,1-1 0,-1 1 0,1 0 0,-1 0 0,1 0 0,-1 0 0,1 0 0,-1 0 0,0 0 0,2 0 0,134-24 0,121-12 0,1565-194-1428,-1640 204 2247,-175 26-708,0-1 1,0 0 0,0-1-1,-1 0 1,1 0-1,9-4 1,-25 0 81,-27 0-164,-353-36-25,45-3-168,-938-134-1596,975 135 1924,128 9 594,143 21-410,36 14-344,-1 0-1,1 0 1,0 0-1,0 0 1,0 0 0,-1-1-1,1 1 1,0 0 0,0 0-1,0 0 1,-1 0 0,1-1-1,0 1 1,0 0 0,0 0-1,0 0 1,0-1-1,-1 1 1,1 0 0,0 0-1,0-1 1,0 1 0,0 0-1,0 0 1,0-1 0,0 1-1,0 0 1,0 0-1,0-1 1,0 1 0,0 0-1,0 0 1,0-1 0,0 1-1,0 0 1,0 0 0,0-1-1,1 1 1,-1 0-1,0 0 1,0-1 0,0 1-1,0 0 1,0 0 0,1 0-1,-1-1 1,0 1 0,0 0-1,0 0 1,1 0 0,-1 0-1,0-1 1,0 1-1,0 0 1,1 0 0,-1 0-1,0 0 1,0 0 0,1 0-1,-1 0 1,1 0 0,20-6 21,0 2 1,0 1-1,34-2 1,200-13-26,2456-95-1483,-2629 115 1843,-57 2 359,-30-3-200,-260 18-374,228-18-134,-1761 20-1658,1644-21 1802,88 0 558,119-1-32,278 0-487,870 2-1036,-1160-1 958,89 5 505,-116-4-504,0 1 1,0 0-1,0 1 0,0 1 1,24 9-1,-37-12-109,1-1-1,-1 1 0,0-1 0,0 1 1,0 0-1,1 0 0,-1 0 0,0 0 1,0 0-1,0 0 0,0 0 0,0 0 1,-1 0-1,3 2 0,-3-2-6,0 0-1,0-1 1,0 1 0,0 0-1,0-1 1,0 1-1,0 0 1,0-1 0,0 1-1,0 0 1,0-1-1,0 1 1,-1 0 0,1-1-1,0 1 1,0-1-1,-1 1 1,1 0 0,0-1-1,-1 1 1,1-1-1,-1 1 1,1-1 0,-1 1-1,0 0 1,-6 3-1,0 1 0,0-1 0,-1-1 0,1 1 0,-1-1 0,0-1 0,1 1 0,-16 1 0,-164 23 0,-115-7 0,-124-7-164,-1430-50-1530,1683 22 1694,143 9 0,28 3 0,10 2 0,64-3 0,-1 4 0,93 10 0,-78-3 0,307 30-164,100 24-655,1227 172-903,-1707-231 1722,708 104 0,-26 47 0,-623-133 0,113 50 0,-173-65 0,-1 0 0,-1 1 0,1 0 0,-1 1 0,0 0 0,-1 0 0,1 1 0,9 11 0,-18-18 0,0 0 0,-1 0 0,1 0 0,0 1 0,0-1 0,-1 1 0,1-1 0,-1 0 0,1 1 0,-1-1 0,0 1 0,1-1 0,-1 1 0,0-1 0,0 1 0,0-1 0,0 1 0,0-1 0,-1 1 0,1-1 0,0 1 0,-1-1 0,1 1 0,-1-1 0,0 2 0,-2 1 0,0-1 0,0 0 0,0 1 0,0-1 0,0-1 0,-1 1 0,0 0 0,1-1 0,-1 0 0,0 0 0,0 0 0,-9 3 0,-25 7 0,-1-2 0,-1-1 0,-57 4 0,-274 12-31,-154-29-91,-140-42-73,-1445-224-785,1669 197 942,199 22-113,193 33 118,49 18 33,0 0 0,-1 0 0,1 0 0,0 0-1,-1 0 1,1 0 0,0 0 0,0-1 0,-1 1 0,1 0 0,0 0 0,-1 0 0,1 0 0,0-1 0,0 1 0,-1 0-1,1 0 1,0-1 0,0 1 0,0 0 0,-1-1 0,1 1 0,0 0 0,0 0 0,0-1 0,0 1 0,0 0 0,0-1-1,0 1 1,-1 0 0,1-1 0,0 1 0,0 0 0,0-1 0,0 1 0,0 0 0,1-1 0,-1 1 0,0 0 0,0-1-1,0 1 1,0 0 0,0-1 0,0 1 0,0 0 0,1 0 0,-1-1 0,0 1 0,0 0 0,0-1 0,1 1 0,-1 0-1,0 0 1,0 0 0,1-1 0,-1 1 0,1 0 0,18-7 0,0 2 0,1 0 0,0 1 0,26-1 0,227-31 0,117-11 53,-217 26-30,1362-157 511,5 33-128,-1500 140-206,-92 5 394,35 0-409,-1867 12 2864,2049-21-2575,646-108-1192,-9-69 0,-585 124 882,-159 39 172,-56 23-315,-1-1-1,0 1 0,0-1 0,1 0 0,-1 1 0,0-1 1,0 0-1,0 0 0,0 0 0,0 0 0,0 1 1,0-2-1,0 1 0,0 0 0,0 0 0,-1 0 0,1 0 1,1-3-1,-3 3-7,1 0 1,0 0-1,-1 0 0,1 1 1,-1-1-1,0 0 1,1 0-1,-1 0 0,0 1 1,1-1-1,-1 0 0,0 1 1,0-1-1,0 0 1,0 1-1,0-1 0,0 1 1,1 0-1,-1-1 1,0 1-1,0 0 0,0-1 1,0 1-1,-2 0 1,-64-12 176,-195-1-105,-168 8-249,-133 5-655,-1322 10-2130,1469-5 1966,365-4 526,-86 12 0,130-9 277,16 1 28,56 4-58,230 9 115,178-4 72,951 3-49,155 4 228,-1174-4 79,-130 11-176,-252-25-59,-1 1 0,0 2 0,0 0 0,27 11 0,-47-16 2,-1 0 0,1 0-1,0 0 1,0 0 0,0 0 0,-1 1-1,1-1 1,0 0 0,-1 1-1,1 0 1,1 2 0,-2-3 2,-1 0 1,0-1-1,0 1 1,0-1-1,0 1 1,0-1-1,1 1 1,-1 0-1,0-1 1,0 1-1,0-1 1,-1 1-1,1-1 1,0 1-1,0 0 0,0-1 1,0 1-1,-1-1 1,1 1-1,0-1 1,0 1-1,-1-1 1,1 1-1,0-1 1,-1 1-1,1-1 1,0 1-1,-1-1 1,1 0-1,-1 1 1,0 0-1,-7 3 87,-1 0 0,0 0 0,0 0 0,0-1 0,-1 0 0,1-1 0,-1 0 0,-10 0 0,-188 19 828,-123-8-359,-118-6-320,-181-4 356,-368 5-486,596 7 29,129 15 415,251-26-526,1 0-1,0 2 1,0 0 0,-39 18 0,58-24-28,1 1 0,-1 0 0,0 0 0,0 0 0,0 0 0,0 1 0,1-1 0,-1 0 0,0 1 0,1 0 0,0-1 0,-1 1 0,1 0 0,0-1 0,0 1 0,0 0 0,0 0 0,-1 3 0,2-4 0,0 0 0,0 0 0,0 1 0,1-1 0,-1 0 0,0 0 0,1 0 0,-1 0 0,1 0 0,-1 0 0,1 0 0,0 0 0,-1 0 0,1 0 0,0 0 0,0 0 0,0 0 0,-1-1 0,1 1 0,0 0 0,0 0 0,0-1 0,2 2 0,10 4 0,-1-1 0,1 0 0,0-1 0,26 5 0,177 19 0,657 4-619,6-61 0,-851 27 617,82-3 494,202-35 1,-305 38-395,0 1-1,0-2 0,0 1 0,-1-1 1,10-4-1,-16 7-84,1-1 1,-1 1-1,1 0 1,-1 0-1,1-1 1,-1 1 0,1 0-1,-1-1 1,1 1-1,-1-1 1,0 1-1,1 0 1,-1-1-1,0 1 1,1-1-1,-1 1 1,0-1-1,0 1 1,1-1-1,-1 1 1,0-1-1,0 0 1,0 1-1,0-1 1,0 1-1,1-1 1,-1 1-1,0-1 1,0 0 0,-1 1-1,1-1 1,0 1-1,0-1 1,0 1-1,0-1 1,0 0-1,-1 0 1,-5-4 60,-1 0 0,0 0 1,0 1-1,0-1 0,-1 2 1,1-1-1,-1 1 1,0 0-1,-12-2 0,-227-59 245,-151-9-445,-1169-116-2257,1175 160 2398,121 30 511,254 0-507,-1 1-1,0 0 1,1 2 0,-1 0 0,1 0 0,-20 9-1,35-12-18,1 0 0,-1 0 0,1 0 0,-1-1 0,1 2 0,-1-1 0,1 0 0,0 0 0,-1 0 0,1 0 0,0 1 0,0-1 0,0 1 0,0-1 0,0 1 0,-1 2 0,2-3 0,0 0 0,0 0 0,0 0 0,0 0 0,0 0 0,0 0 0,0 0 0,1 0 0,-1 0 0,0 0 0,1 0 0,-1 0 0,1 0 0,-1 0 0,1 0 0,-1 0 0,1 0 0,-1 0 0,1 0 0,0-1 0,0 1 0,-1 0 0,1 0 0,1 0 0,9 6 0,1 0 0,0-1 0,0 0 0,1-1 0,0-1 0,0 0 0,23 5 0,219 31 0,112-10-164,1534-3-1385,-1512-43 1549,-127-3 164,-191 10 203,-69 9-345,-1 0 1,0 0-1,0 0 0,0 0 1,0 0-1,0 0 0,0-1 1,0 1-1,0 0 1,0-1-1,0 1 0,0 0 1,0-1-1,0 1 0,0-1 1,-1 0-1,1 1 1,0-1-1,0 0 0,1-1 1,-15-1 125,0 0 1,0 0 0,0 1 0,0 1 0,-27 0-1,-262-9 381,-170 5-602,-133 2-746,-2282 4-2900,2745 0 3762,490 4-43,133 23-113,184 28-341,1064 140 317,-4 37 271,-1474-199-81,140 21 766,-182-21 164,-171-23-503,-35-7-261,-12-1-27,-139 4 260,-169-9-380,-157-17-236,-129-25-655,-103-27-164,-1470-265-25,1697 247 917,212 27-272,261 60 352,0 0-1,-1 0 1,1-1 0,0 0-1,0 0 1,-6-4 0,12 7 11,0-1-1,-1 1 1,1 0 0,0-1 0,0 1 0,-1 0-1,1-1 1,0 1 0,0 0 0,0-1 0,0 1-1,-1 0 1,1-1 0,0 1 0,0-1 0,0 1-1,0 0 1,0-1 0,0 1 0,0-1 0,0 1-1,0 0 1,0-1 0,0 1 0,0-1 0,0 1 0,0 0-1,1-1 1,-1 1 0,0-1 0,0 1 0,0 0-1,1-1 1,-1 1 0,0 0 0,0-1 0,1 1-1,-1 0 1,0 0 0,1-1 0,-1 1 0,0 0-1,1 0 1,-1-1 0,0 1 0,1 0 0,-1 0 0,0 0-1,1 0 1,-1-1 0,1 1 0,-1 0 0,0 0-1,1 0 1,-1 0 0,1 0 0,-1 0 0,1 0-1,31-6 1,1 0 0,0 2 0,46 0 0,292-3 0,169 7-51,3165 23-427,-3474-25 376,-177-7 102,-54 9 0,1 0 0,-1 0 0,0-1 0,0 1 0,1 0 0,-1 0 0,0 0 0,0 0 0,0 0 0,1 0 0,-1-1 0,0 1 0,0 0 0,0 0 0,1 0 0,-1-1 0,0 1 0,0 0 0,0 0 0,0-1 0,0 1 0,0 0 0,1 0 0,-1-1 0,0 1 0,0 0 0,0 0 0,0-1 0,0 1 0,0 0 0,0 0 0,0-1 0,0 1 0,0 0 0,0-1 0,0 1 0,0 0 0,0 0 0,-1-1 0,1 1 0,0 0 0,0 0 0,0 0 0,0-1 0,0 1 0,-1 0 0,1 0 0,0-1 0,0 1 0,0 0 0,0 0 0,-1 0 0,1 0 0,0-1 0,0 1 0,-1 0 0,1 0 0,0 0 0,0 0 0,-1 0 0,1 0 0,0 0 0,0 0 0,-1 0 0,1 0 0,-1 0 0,-14-6 0,0 1 0,0 0 0,-26-3 0,-195-26 0,-158-12 51,-174-17 155,-179-25-319,-3089-449-316,3576 488 634,221 37-196,42 9-8,14 1-1,190 8 0,193 14-164,142 6-655,3428 43 451,-3868-70 1055,-91 1-213,-61-1 331,-174 0 57,-176 0-462,-168 1-95,-127-3-274,-635-24-196,81 1 93,976 25-183,202 6 197,64 0 49,15-1 8,108 18 6,174 14-5,136-1 6,1104 30 542,-1-53-783,-1289-15 130,-498 0 105,106 4 0,-311-2-77,-143 0-231,-1911-42-483,2320 38 781,-189-3 168,255 9 356,93 0-317,32 1-139,11-1-37,228 23-21,190 18-164,149 4-655,2458 180-598,-2752-201 2236,-252-23-574,-1 1 0,0 1 0,28 9 0,-52-13-232,-1 0 0,1 0 1,-1 0-1,1 0 0,-1 1 0,1-1 1,-1 0-1,1 0 0,-1 0 1,1 1-1,-1-1 0,1 0 0,-1 1 1,0-1-1,1 0 0,-1 1 0,1-1 1,-1 1-1,0-1 0,1 0 0,-1 1 1,0-1-1,0 1 0,1-1 1,-1 1-1,0-1 0,0 1 0,0-1 1,0 1-1,1-1 0,-1 1 0,0-1 1,0 1-1,0 0 0,-1 0 10,0 1 0,-1-1 0,1 0-1,0 0 1,0 0 0,-1 0 0,1 0-1,-1 0 1,1 0 0,0 0 0,-1-1-1,0 1 1,1-1 0,-3 1 0,-28 8 30,-1-2 1,-48 5-1,-197 11-53,-117-6 142,-992-16 1027,509-7-1207,848 7-8,45 1 34,86 2 21,-60-2-13,310 14 4,141 9-164,1153 102-564,-869-61 1647,-584-50-686,-124-8-166,-122-4-81,-455-24 14,57-19 86,-1836-196 343,1945 195-265,316 37 54,-1-1 0,-45-14 0,71 13-31,16 0-17,72-2 73,238 0-156,182 5-251,3627 15-2795,-4493-28 3377,7-10-254,-584-64 1348,289 24-1197,441 54 499,197 11-714,1 0-1,0 0 1,-1 1 0,1 0 0,0 1-1,-1 0 1,-15 5 0,25-7-97,0 1 1,-1-1-1,1 0 0,0 0 1,0 0-1,-1 0 0,1 1 1,0-1-1,-1 0 1,1 0-1,0 1 0,0-1 1,-1 0-1,1 0 1,0 1-1,0-1 0,0 0 1,-1 1-1,1-1 0,0 0 1,0 0-1,0 1 1,0-1-1,0 1 0,0-1 1,0 0-1,0 1 0,0-1 1,0 0-1,0 1 1,0-1-1,0 0 0,0 1 1,0-1-1,0 0 1,0 1-1,0-1 0,0 0 1,0 1-1,1-1 0,21 15 17,12-3-20,59 11 0,176 28-334,295 18 0,285-24-318,-336-32 1635,-436-15-315,-74 0-484,-19-1-77,-134-9-70,-139 0-37,-1286-69-1762,1409 70 2474,158 8-456,32 0-123,66-1-74,158 3-59,191 4-305,763-18-804,-1120 8 1801,-80 5-459,-10 0 1,-47-2 188,-158-1-270,-138 2-315,-1580 1-1810,1878 2 2043,51 0 12,11 0 29,84 0 540,83 1-201,442-5-867,-9-47 93,-440 17 488,-163 33-91,-1-1-1,0 0 1,0 1 0,0-2 0,0 1 0,8-6-1,-13 8-62,1 0-1,-1-1 0,0 1 0,0 0 1,1 0-1,-1-1 0,0 1 0,0 0 1,0 0-1,1-1 0,-1 1 1,0 0-1,0-1 0,0 1 0,0 0 1,0-1-1,0 1 0,1 0 0,-1-1 1,0 1-1,0-1 0,0 1 0,0 0 1,0-1-1,-1 1 0,1 0 0,0-1 1,0 1-1,0 0 0,0-1 0,0 1 1,0 0-1,0-1 0,-1 1 0,1 0 1,0 0-1,0-1 0,-1 1 0,1 0 1,0 0-1,0-1 0,-1 1 0,1 0 1,0 0-1,0 0 0,-1-1 0,1 1 1,0 0-1,-1 0 0,1 0 0,-1 0 1,-12-5 127,1 1 1,-1 1 0,0 0 0,-23-2 0,-204-18 193,-136-7-453,-1470-133-2023,1644 138 2077,167 16 73,36 5 39,11 1 44,159-6 528,176 5-463,140-5-316,1830-113-2406,-1906 86 2733,-164 7 587,-185 16-382,-50 8-244,-11 1-33,-14 0-68,1 2-1,-1-1 1,1 2-1,-1-1 1,-15 2-1,-222-7-6,-162 4-181,-168 1-655,-144-13-164,-1518-130-823,1800 98 1868,410 44 0,0-1 0,0-2 0,-50-15 1,78 14-28,16 1-16,56-4-11,220-3-8,148 8-164,176 5-809,221-1 136,-24-32 1878,-733 25-532,-75 9-484,0-1 0,0 0-1,0 0 1,0 0 0,1 0 0,-1-1 0,0 1 0,0 0 0,0 0-1,0-1 1,0 1 0,0 0 0,0-1 0,0 1 0,0-1 0,0 0-1,0 1 1,0-1 0,2-1 0,-20-3 167,0 0 0,0 2 0,0 0 0,-31-2 0,-300-34 791,-228-29-328,-205-29-1310,532 65 371,-3543-477-4188,3524 464 4292,233 34 177,67 9 2,224 16 1,244 24-164,195 19-655,-178-15 287,1394 106-381,-1-48 2021,-1758-96-736,226 19 516,-334-13-782,-44-10-103,-1 0 1,1 0-1,0 0 0,0 0 1,0 0-1,-1 0 1,1 0-1,0 0 1,0 0-1,0 0 0,-1 0 1,1 0-1,0 0 1,0 0-1,0 0 0,0 0 1,-1 1-1,1-1 1,0 0-1,0 0 0,0 0 1,0 0-1,0 0 1,0 1-1,-1-1 1,1 0-1,0 0 0,0 0 1,0 0-1,0 1 1,0-1-1,0 0 0,0 0 1,0 0-1,0 0 1,0 1-1,0-1 1,0 0-1,0 0 0,0 0 1,0 1-1,0-1 1,0 0-1,0 0 0,0 0 1,0 1-1,0-1 1,0 0-1,0 0 0,0 0 1,0 0-1,0 1 1,1-1-1,-1 0 1,0 0-1,0 0 0,0 0 1,0 0-1,0 1 1,1-1-1,-1 0 0,0 0 1,0 0-1,0 0 1,0 0-1,1 0 1,-1 0-1,-74 13 697,-493 11 1060,-20-28-1118,436 1-239,-662-11 1356,537 23-817,259-7-821,-1 0 0,1 1 0,-1 0 0,1 2 1,0 0-1,-26 12 0,40-16-108,1 0-1,0 1 0,0-1 1,-1 0-1,1 1 1,0 0-1,0-1 1,0 1-1,1 0 1,-1 0-1,0 0 0,1 0 1,-1 0-1,1 0 1,0 1-1,-2 2 1,3-3-9,0-1 0,0 1 0,0-1 0,0 0 0,0 1 0,0-1 0,0 1 0,1-1 0,-1 0 0,0 1 0,1-1 0,-1 0 0,1 1 0,0-1 0,-1 0 0,1 0 0,0 0 0,0 1 0,0-1 0,0 0 0,2 2 0,5 3-2,0 0-1,1 0 0,0-1 0,1 0 1,-1 0-1,1-1 0,12 3 1,31 9-2,2-2 0,71 8 0,129 5 0,1194 3 501,-1156-49-501,-253 14 0,-1-2 0,67-19 0,-101 24 0,1 0 0,-1 0 0,0 0 0,0 0 0,0-1 0,-1 0 0,1 0 0,4-4 0,-8 6 0,-1 0 0,1 1 0,-1-1 0,1 1 0,-1-1 0,1 0 0,-1 0 0,1 1 0,-1-1 0,0 0 0,1 0 0,-1 1 0,0-1 0,0 0 0,1 0 0,-1 0 0,0 0 0,0 1 0,0-1 0,0 0 0,0 0 0,0 0 0,0 0 0,-1 1 0,1-1 0,0 0 0,0 0 0,-1 0 0,1 1 0,0-1 0,-1-1 0,-5-3 0,0 0 0,0 0 0,0 0 0,-1 1 0,0 0 0,0 0 0,0 1 0,0 0 0,0 0 0,-14-3 0,-223-50 0,-142-3-164,-938-58-1584,1241 113 2051,-114 10-1,184-4-284,0-1-1,0 2 1,0 0 0,1 0-1,-1 1 1,1 1-1,-1 0 1,-12 8-1,23-12-17,0 1 0,-1-1 0,1 1 0,0 0 0,0 0 0,0 0 0,0 0 0,0 0 0,1 0 0,-1 1 0,1-1 0,-1 0 0,1 1 0,0 0 0,0-1 0,0 1 0,0-1 0,1 1 0,-1 0-1,1 0 1,-1 0 0,1-1 0,0 1 0,0 0 0,0 0 0,1 0 0,-1-1 0,1 1 0,-1 0 0,1-1 0,0 1 0,0 0 0,0-1 0,0 1 0,1-1 0,-1 1 0,1-1 0,1 3 0,6 6 0,0 0 0,0-1 0,1 0 0,0 0 0,1-1 0,0 0 0,1-1 0,22 13 0,21 8-9,2-3 1,0-1 0,1-4 0,92 23-1,-26-18-228,162 14 0,-175-30 363,1-6 0,-1-4 0,0-6-1,0-4 1,0-5 0,123-33-1,-198 38 170,-25 6-155,0 0 1,0 1-1,1 0 0,-1 1 0,1 0 0,0 1 1,0 0-1,-1 1 0,15 2 0,-24-2-135,0 1 0,-1-1 0,1 1 0,-1 0 0,1-1 0,-1 1-1,0 0 1,1 0 0,-1 0 0,0 0 0,0 0 0,1 0 0,-1 0 0,0 1 0,0-1 0,0 0 0,0 1-1,-1-1 1,1 0 0,0 1 0,0-1 0,-1 1 0,1 0 0,-1-1 0,0 1 0,1-1 0,-1 1-1,0 0 1,0-1 0,0 3 0,0 7 1,-1-1 1,0 0-1,-5 19 0,3-13 80,3-15-78,-7 31 147,2 0 1,2 1-1,0 47 1,4-69-158,0 0 0,1 0 0,0 0 0,1 0 0,0-1 1,0 1-1,2-1 0,-1 0 0,1 0 0,0 0 0,1-1 0,0 0 0,1 0 0,9 10 0,1-3 2,0-1 0,2 0 0,0-1 0,1-1 0,0-1 0,0 0 0,2-2 0,-1 0 0,1-2 0,1 0 0,28 5 0,26 3 0,0-4 0,85 3 0,-58-8 0,-1-5 0,1-4 0,0-5 0,187-36 0,-218 26 0,-66 19 0,-22 8 0,-54 25 3,-2-3-1,-113 33 1,-174 33-82,306-85 38,-69 18-81,-181 49-175,217-54 226,-121 56 0,191-75 71,0 0 0,1 1 0,0 1 0,0 0 0,1 1 0,0 0 0,0 1 0,1 1 0,-16 20 0,25-27 0,0 0 0,0 0 0,0 0 0,1 0 0,0 1 0,0-1 0,0 1 0,1-1 0,0 1 0,0 0 0,0 0 0,1-1 0,0 1 0,0 0 0,0 0 0,1 0 0,0-1 0,0 1 0,0 0 0,1-1 0,-1 1 0,1-1 0,1 0 0,-1 1 0,1-1 0,0 0 0,0 0 0,1-1 0,3 6 0,3 1 0,0 1 0,1-2 0,0 1 0,0-1 0,1-1 0,0 0 0,1-1 0,16 9 0,2-3 0,0-1 0,63 18 0,-18-13-22,0-4 0,1-2-1,124 1 1,234-35-142,-284 4 139,255-65 0,-350 67 25,65-28 0,-110 40 0,-2-1 0,1 0 0,0 0 0,-1 0 0,0-1 0,0-1 0,15-14 0,-23 20 0,0 0 0,0-1 0,0 1 0,-1 0 0,1 0 0,0-1 0,0 1 0,-1 0 0,1-1 0,-1 1 0,0-1 0,1 1 0,-1-1 0,0 1 0,0 0 0,1-1 0,-1 1 0,0-1 0,-1 1 0,1-1 0,0 1 0,0-1 0,-1 1 0,1-1 0,-1 1 0,1-1 0,-1 1 0,1 0 0,-1 0 0,0-1 0,0 1 0,0 0 0,0 0 0,0 0 0,0 0 0,0 0 0,0 0 0,0 0 0,0 0 0,-1 0 0,1 0 0,0 0 0,-1 1 0,0-1 0,-9-5 0,0 1 0,0 1 0,0 0 0,-18-4 0,-24 0 0,0 1 0,0 3 0,0 3 0,0 1 0,-55 9 0,-31 2 64,-208 44 1,301-45-50,0 2-1,1 3 1,0 1-1,1 3 1,1 1-1,1 2 0,1 2 1,-54 41-1,79-51-14,0 0 0,0 1 0,2 0 0,0 1 0,1 1 0,1 0 0,0 1 0,-9 20 0,17-30 0,0 1 0,1-1 0,0 1 0,0-1 0,1 1 0,0 0 0,1 0 0,0 0 0,1 1 0,-1-1 0,2 0 0,-1 0 0,1 0 0,1 0 0,0 0 0,0 0 0,0 0 0,1-1 0,1 1 0,6 11 0,-3-9 0,0 0 0,1 0 0,0-1 0,1 0 0,0 0 0,1-1 0,0 0 0,0-1 0,19 11 0,-4-5 0,1 0 0,0-2 0,44 14 0,-14-11 0,0-3 0,0-1 0,1-4 0,0-1 0,0-4 0,0-1 0,1-4 0,102-16 0,-58-1 0,-2-5 0,0-3 0,-2-5 0,95-47 0,-150 62 20,-2-2 0,0-2 0,-2-2 0,0-1 0,66-59 0,-100 80 16,1-2 0,-1 1 0,-1-1 1,1 1-1,-1-1 0,0-1 0,0 1 1,-1 0-1,0-1 0,0 0 0,2-9 0,-4 12-28,-1 1-1,0-1 0,0 0 0,0 1 0,0-1 0,-1 0 0,0 1 0,1-1 0,-1 1 0,-1-1 0,1 1 0,0-1 0,-1 1 1,0 0-1,0-1 0,0 1 0,0 0 0,0 0 0,0 1 0,-1-1 0,0 0 0,-5-4 0,-4-2-7,0 0 0,-1 1 0,0 0 0,0 1 0,-1 0 0,1 1 0,-17-4 0,-112-26 0,-359-20 0,446 52 0,40 3 0,4 1 0,0-1 0,0 0 0,1-1 0,-12-3 0,22 5 0,0 0 0,-1 0 0,1 0 0,-1 0 0,1 0 0,-1 0 0,1-1 0,0 1 0,-1 0 0,1 0 0,-1-1 0,1 1 0,0 0 0,-1 0 0,1-1 0,0 1 0,-1 0 0,1-1 0,0 1 0,0-1 0,-1 1 0,1 0 0,0-1 0,0 1 0,0-1 0,0 1 0,-1-1 0,1 1 0,0 0 0,0-1 0,0 1 0,0-1 0,0 1 0,0-1 0,0 0 0,2-1 0,-1 0 0,0 0 0,1 0 0,0 0 0,-1 1 0,1-1 0,0 0 0,0 1 0,0 0 0,0-1 0,0 1 0,2-1 0,186-93 0,-66 35 0,121-67 0,308-214 0,-529 325 0,-6 4 0,0 0 0,-1-1 0,0-1 0,-1 0 0,-1-1 0,18-22 0,-33 36 0,1 0 0,0 0 0,-1 1 0,1-1 0,0 0 0,-1 0 0,1 0 0,-1 0 0,0 0 0,1 0 0,-1 0 0,0 0 0,1 0 0,-1 0 0,0 0 0,0 0 0,0 0 0,0 0 0,0 0 0,0 0 0,0 0 0,0 0 0,-1 0 0,1 0 0,0 0 0,0 0 0,-1 0 0,1 0 0,-1 1 0,1-1 0,-1 0 0,1 0 0,-1 0 0,0 0 0,1 1 0,-1-1 0,0 0 0,1 0 0,-1 1 0,0-1 0,0 1 0,0-1 0,0 1 0,0-1 0,-1 0 0,-6-1 0,1-1 0,-1 1 0,0 0 0,-16 0 0,20 1 0,-63-4 0,0 2 0,0 4 0,-94 11 0,110-5 0,0 3 0,0 1 0,1 3 0,1 2 0,-51 24 0,98-39 0,-64 35 0,63-35 0,1 1 0,0-1 0,-1 1 0,1 0 0,0 0 0,0 0 0,0 0 0,0 0 0,0 1 0,0-1 0,0 0 0,1 1 0,-1 0 0,1-1 0,0 1 0,0 0 0,0-1 0,0 1 0,0 0 0,0 3 0,2-3 0,-1-1 0,1 0 0,0 0 0,0-1 0,0 1 0,0 0 0,0 0 0,0 0 0,0-1 0,0 1 0,1 0 0,-1-1 0,1 1 0,-1-1 0,1 0 0,0 1 0,0-1 0,-1 0 0,1 0 0,0 0 0,0 0 0,0-1 0,3 2 0,55 14 0,-56-15 0,36 6 0,-1-1 0,47 0 0,-72-6 0,0 0 0,-1 0 0,1-2 0,-1 0 0,0 0 0,1-1 0,-1 0 0,0-2 0,22-9 0,-35 14 0,1 0 0,-1 0 0,0 0 0,1 0 0,-1 0 0,1 0 0,-1-1 0,0 1 0,1 0 0,-1 0 0,1 0 0,-1 0 0,0-1 0,1 1 0,-1 0 0,0 0 0,1-1 0,-1 1 0,0 0 0,0-1 0,1 1 0,-1 0 0,0-1 0,0 1 0,1 0 0,-1-1 0,0 1 0,0-1 0,0 1 0,0 0 0,0-1 0,0 1 0,0-1 0,0 1 0,1 0 0,-1-1 0,-1 1 0,1-1 0,0 1 0,0 0 0,0-1 0,0 1 0,0-1 0,0 1 0,0 0 0,0-1 0,-1 1 0,1-1 0,0 1 0,0 0 0,-1-1 0,1 1 0,0 0 0,0 0 0,-1-1 0,1 1 0,-1-1 0,-4-1 0,0 0 0,0 0 0,-1 1 0,1 0 0,0 0 0,-1 0 0,1 0 0,-1 1 0,-7 0 0,-60 5 0,55-3 0,-32 4 0,-1 2 0,1 3 0,1 1 0,0 3 0,-57 26 0,93-35 0,0 0 0,0 1 0,-19 14 0,31-20 0,-1 0 0,1 0 0,0 0 0,0 0 0,0 1 0,0-1 0,0 0 0,0 1 0,0-1 0,0 0 0,0 1 0,0-1 0,1 1 0,-2 2 0,2-3 0,0-1 0,0 1 0,0 0 0,1-1 0,-1 1 0,0-1 0,0 1 0,0 0 0,0-1 0,1 1 0,-1-1 0,0 1 0,1-1 0,-1 1 0,0 0 0,1-1 0,-1 0 0,1 1 0,-1-1 0,0 1 0,1-1 0,-1 1 0,1-1 0,0 0 0,0 1 0,4 1 0,-1 0 0,1-1 0,0 1 0,0-1 0,0 0 0,0 0 0,10 0 0,24-2 0,-1-1 0,1-2 0,-1-2 0,0-1 0,0-2 0,-1-2 0,0-1 0,50-24 0,-73 29 0,-1 0 0,0 0 0,19-15 0,-31 20 0,1 1 0,-1 0 0,1 0 0,-1-1 0,0 1 0,1-1 0,-1 0 0,0 1 0,0-1 0,0 0 0,0 1 0,0-1 0,-1 0 0,1 0 0,0-3 0,-1 3 0,0 1 0,0 0 0,-1-1 0,1 1 0,-1 0 0,1 0 0,-1-1 0,0 1 0,1 0 0,-1 0 0,0 0 0,0 0 0,0 0 0,0 0 0,0 0 0,0 0 0,0 0 0,0 0 0,0 1 0,0-1 0,0 0 0,0 1 0,-1-1 0,1 1 0,0-1 0,-3 0 0,-14-5 0,-1 0 0,-1 1 0,1 0 0,-1 2 0,-39-2 0,-108 8 0,138-2 0,-109 8 0,-197 37 0,253-23 0,69-14 0,17 0 0,1-7 0,1 1 0,-1-1 0,0-1 0,1 1 0,-1-1 0,1 0 0,0 0 0,-1-1 0,1 1 0,0-1 0,10-2 0,77-12 0,-79 11 0,125-31 0,-1-6 0,-2-6 0,256-126 0,-363 158 0,69-39 0,-92 49 0,1 0 0,-1 0 0,0-1 0,-1 0 0,1 0 0,-1-1 0,0 1 0,0-1 0,-1 0 0,7-13 0,-10 18 0,0 0 0,-1 0 0,0 0 0,1 0 0,-1-1 0,0 1 0,1 0 0,-1 0 0,0 0 0,0-1 0,0 1 0,0 0 0,0 0 0,0-1 0,-1 1 0,1 0 0,0 0 0,-1 0 0,1-1 0,-1 1 0,1 0 0,-1 0 0,1 0 0,-1 0 0,0 0 0,1 0 0,-1 0 0,0 0 0,0 0 0,0 1 0,0-1 0,0 0 0,0 0 0,0 1 0,0-1 0,0 0 0,0 1 0,-2-1 0,-7-3 0,-1 0 0,0 1 0,1 0 0,-1 1 0,0 0 0,-1 0 0,1 2 0,-18 0 0,-108 11 0,116-9 0,-199 32-344,-361 103 0,444-96 275,-161 70 0,276-101 69,0 0 0,1 2 0,-24 17 0,43-28 0,0 1 0,0-1 0,0 1 0,0 0 0,0 0 0,1 0 0,-1 0 0,1 0 0,-1 0 0,1 0 0,0 0 0,-2 4 0,3-6 0,0 1 0,0-1 0,0 1 0,0 0 0,0-1 0,0 1 0,0-1 0,1 1 0,-1 0 0,0-1 0,0 1 0,0-1 0,1 1 0,-1-1 0,0 1 0,0-1 0,1 1 0,-1-1 0,1 1 0,-1-1 0,0 1 0,1-1 0,-1 0 0,1 1 0,-1-1 0,1 0 0,-1 1 0,1-1 0,-1 0 0,1 0 0,0 1 0,5 1 0,0-1 0,0 0 0,0 0 0,0 0 0,0-1 0,1 1 0,10-2 0,20-4-1,1-1 0,-1-1-1,-1-3 1,63-23 0,139-76 426,-184 83-155,23-11-202,82-55 1,-149 86-69,-1-1 0,0 0 0,0-1 0,15-16 0,-23 24 0,-1-1 0,1 1 0,0-1 0,-1 1 0,1-1 0,-1 1 0,1-1 0,-1 0 0,1 1 0,-1-1 0,1 0 0,-1 1 0,1-1 0,-1 0 0,0 0 0,0 1 0,1-1 0,-1 0 0,0 0 0,0 0 0,0 1 0,0-1 0,0 0 0,0 0 0,0 0 0,0 1 0,0-1 0,0 0 0,0 0 0,-1 0 0,1 1 0,0-1 0,0 0 0,-1 0 0,1 1 0,-1-1 0,1 0 0,-1 1 0,1-1 0,-1 0 0,1 1 0,-1-1 0,1 1 0,-1-1 0,0 1 0,1-1 0,-1 1 0,0-1 0,1 1 0,-1 0 0,0 0 0,0-1 0,1 1 0,-1 0 0,0 0 0,-1-1 0,-8 0 0,0 0 0,0 0 0,0 1 0,-10 1 0,15-1 0,-166 13 0,1 7 0,-218 55 0,358-68 0,-54 21 0,64-14 0,20-13 0,0-1 0,0 0 0,-1 1 0,1-1 0,0 0 0,0 1 0,0-1 0,0 1 0,0-1 0,0 0 0,0 1 0,0-1 0,0 1 0,0-1 0,0 0 0,0 1 0,0-1 0,0 1 0,0-1 0,0 0 0,1 1 0,-1-1 0,0 0 0,0 1 0,0-1 0,1 0 0,-1 1 0,0-1 0,0 0 0,1 1 0,-1-1 0,0 0 0,1 0 0,0 1 0,4 2 0,1 0 0,0 0 0,-1 0 0,2-1 0,-1 0 0,0 0 0,0-1 0,0 1 0,9-1 0,76 6 0,-58-6 0,416 6 0,-367-11 0,-1-4 0,0-3 0,117-32 0,-176 36 0,0 0 0,37-19 0,-56 24 0,1 0 0,-1 0 0,1 0 0,-1 0 0,0-1 0,0 1 0,0-1 0,0 0 0,0 0 0,4-7 0,-7 10 0,0-1 0,1 1 0,-1-1 0,0 0 0,0 1 0,0-1 0,0 0 0,0 1 0,0-1 0,0 0 0,0 0 0,0 1 0,0-1 0,0 0 0,0 1 0,0-1 0,0 0 0,-1 1 0,1-1 0,0 0 0,0 1 0,-1-1 0,1 1 0,-1-2 0,-1 1 0,0-1 0,1 1 0,-1-1 0,0 1 0,0 0 0,0-1 0,0 1 0,0 0 0,-1 0 0,1 1 0,-3-2 0,-16-2 0,0 0 0,-1 1 0,-26 0 0,-613 1-12,394 7-140,-1483 11-2255,1636-18 2407,81-1 0,27 2 0,9 0 0,389-43 70,741-105-1504,-983 122 1380,213-33 1015,-247 50-75,-91 11-614,-33 4-124,-47 4-72,-399 23-117,-76 9 246,498-36 178,-50 14 0,52-5 53,30-14-431,-1 0-1,1 0 1,0 0-1,0 0 1,0 1-1,-1-1 1,1 0 0,0 0-1,0 0 1,0 1-1,0-1 1,-1 0-1,1 0 1,0 1-1,0-1 1,0 0 0,0 0-1,0 1 1,0-1-1,0 0 1,0 1-1,0-1 1,0 0-1,0 0 1,0 1 0,0-1-1,0 0 1,0 1-1,0-1 1,0 0-1,0 0 1,0 1-1,0-1 1,0 0 0,0 0-1,1 1 1,-1-1-1,0 0 1,0 0-1,0 1 1,0-1-1,1 0 1,-1 0-1,0 0 1,1 1 0,4 2 3,1-1 1,0 0 0,0 0 0,0 0 0,0 0 0,0-1-1,9 1 1,148 14-65,285-8 0,-432-9 38,155-4-199,-1-7 0,266-55 0,-402 60 217,0-2 0,36-15 0,-68 23 0,0 0 0,1 0 0,-1 0 0,0 0 0,0 0 0,0 0 0,0-1 0,-1 1 0,1-1 0,0 1 0,0-1 0,-1 0 0,3-3 0,-4 4 0,0 0 0,1 1 0,-1-1 0,0 1 0,0-1 0,0 0 0,-1 1 0,1-1 0,0 1 0,0-1 0,0 0 0,0 1 0,-1-1 0,1 1 0,0-1 0,0 1 0,-1-1 0,1 0 0,0 1 0,-1-1 0,1 1 0,-1 0 0,1-1 0,-1 1 0,1-1 0,-1 1 0,1 0 0,-1-1 0,1 1 0,-1 0 0,0-1 0,-8-3 0,0 1 0,-1 0 0,1 0 0,-1 1 0,-11-2 0,-106-9 0,-138 3 0,214 10 0,-1045-2-1362,810 13 1407,241-7 116,1 2 0,-62 15-1,98-19-146,0 1-1,0 0 1,0 0-1,1 0 1,-1 1-1,1 0 1,0 1-1,-10 7 1,16-11-14,0 0 0,0 0 0,0 0-1,0 0 1,0 1 0,1-1 0,-1 0 0,0 0 0,1 1 0,-1-1 0,1 1 0,-1-1 0,1 0-1,-1 1 1,1-1 0,0 1 0,0-1 0,0 1 0,0 1 0,0 0 0,1-1 0,0 0 0,0 0 0,0 0 0,0 1 0,0-1 0,1 0 0,-1 0 1,1 0-1,-1-1 0,1 1 0,-1 0 0,1-1 0,0 1 0,3 1 0,8 6 0,1-1 0,0-1 0,0-1 0,0 0 0,1-1 0,16 4 0,82 15 0,0-4 0,182 7 0,132-2-188,592-39 0,-953 9 170,-1-2 1,0-2-1,96-28 0,-156 35 18,1 0 0,-1 0 0,1-1 0,-1 1 0,0-1 0,0 0 0,8-7 0,-13 10 0,1-1 0,-1 1 0,0 0 0,1-1 0,-1 1 0,0-1 0,0 1 0,1-1 0,-1 1 0,0-1 0,0 1 0,1-1 0,-1 1 0,0-1 0,0 1 0,0-1 0,0 1 0,0-1 0,0 1 0,0-1 0,0 1 0,0-1 0,0 1 0,0-1 0,0 1 0,-1-1 0,1 1 0,0-1 0,0 1 0,-1-1 0,0-1 0,-1 1 0,1-1 0,-1 1 0,1 0 0,-1-1 0,0 1 0,0 0 0,1 0 0,-1 0 0,0 1 0,0-1 0,-3 0 0,-27-8 0,-1 2 0,0 2 0,0 1 0,-61 0 0,-12-1 0,-244-21-141,-120-16-422,-1535-113 435,1810 140 183,157 10-43,35 3-10,9 0-1,57-1-4,-43 3 4,605-63-1,7-49 0,-596 105 0,21-4-80,159-24 1230,-186 32-848,1 1 1,0 2 0,0 1-1,59 10 1,-35 3-278,0 2-1,-1 2 1,-1 3 0,69 38-1,-107-51-24,-1 0 0,0 2 0,13 10 0,-10 0 0,-17-20 0,0 0 0,0 1 0,0-1 0,1 0 0,-1 0 0,0 1 0,0-1 0,0 0 0,0 0 0,0 1 0,0-1 0,0 0 0,0 1 0,0-1 0,0 0 0,0 0 0,0 1 0,0-1 0,0 0 0,0 0 0,0 1 0,0-1 0,0 0 0,0 0 0,0 1 0,-1-1 0,1 0 0,0 0 0,0 1 0,0-1 0,0 0 0,-1 0 0,1 0 0,0 1 0,0-1 0,0 0 0,-1 0 0,1 0 0,-1 1 0,-2-1 0,-1 0 0,0 1 0,0-1 0,1-1 0,-1 1 0,0 0 0,0-1 0,1 0 0,-8-2 0,-290-105 0,173 58 0,88 35 0,37 13 0,8 3 0,65 22 0,519 163 0,-430-144 0,297 39 0,-368-75 0,0-4 0,150-17 0,-217 13 0,0-2 0,-1-1 0,1-1 0,-1 0 0,0-1 0,0-2 0,-1 0 0,0-1 0,0-1 0,16-13 0,-18 8 0,-22 12 0,-14 4 0,-482 67 0,369-46 0,-843 175 0,952-191 0,-38 9 0,-98 36 0,133-36 0,26-14 0,0 0 0,0 0 0,-1 0 0,1 1 0,0-1 0,-1 0 0,1 0 0,0 1 0,0-1 0,0 0 0,-1 0 0,1 1 0,0-1 0,0 0 0,0 1 0,0-1 0,0 0 0,-1 1 0,1-1 0,0 0 0,0 1 0,0-1 0,0 0 0,0 1 0,0-1 0,0 0 0,0 1 0,0-1 0,0 0 0,0 1 0,0-1 0,1 0 0,-1 1 0,0-1 0,0 0 0,3 2 0,0 0 0,0 0 0,0-1 0,1 1 0,-1-1 0,0 0 0,1 0 0,-1 0 0,1-1 0,-1 1 0,5-1 0,78 9 0,0-4 0,129-8 0,179-35 0,-383 37 0,255-30 0,298-74 0,-561 105 0,0-1 0,0 1 0,0-1 0,-1 1 0,1-1 0,0 0 0,0 0 0,-1 0 0,1-1 0,0 1 0,-1-1 0,1 1 0,-1-1 0,0 0 0,3-2 0,-16-6 0,-25-1 0,-341-49 0,357 57 0,-329-37-164,-84-8-673,-417-49-210,552 50 1030,267 41 17,-1-2 0,1 0 0,-36-17 0,63 23 0,0 1 0,1-1 0,0 0 0,-1 0 0,1-1 0,0 1 0,0-1 0,0 1 0,-3-5 0,6 6 0,-1 0 0,1 0 0,-1 1 0,1-1 0,-1 0 0,1 0 0,0 0 0,-1 0 0,1 0 0,0 0 0,0 0 0,0 0 0,0 0 0,0 0 0,0 0 0,0 0 0,0 0 0,0 0 0,0 0 0,0 0 0,1 0 0,0-2 0,2-1 0,0 0 0,0 0 0,0 0 0,1 1 0,0-1 0,0 1 0,0 0 0,0 0 0,0 0 0,10-4 0,76-38 8,126-42 0,-112 47 140,339-119 1638,-318 123-1729,200-32 1,-252 56-58,-66 6 0,-20 0 0,-29-2 0,-83-5 0,73 9 0,-910-37 0,915 40 0,80 0 0,711-37 0,-627 22 0,-47 6 0,0 2 0,132 2 0,-171 10 0,0 2 0,-1 1 0,0 2 0,0 1 0,0 1 0,46 24 0,7 3 0,572 207 0,-627-237 0,11 3 0,0 2 0,43 21 0,-61-18 0,-21-16 0,0 1 0,1-1 0,-1 0 0,0 0 0,0 1 0,0-1 0,0 0 0,0 1 0,1-1 0,-1 0 0,0 1 0,0-1 0,0 0 0,0 1 0,0-1 0,0 0 0,0 1 0,0-1 0,0 0 0,0 1 0,0-1 0,0 0 0,0 1 0,-1-1 0,1 0 0,0 1 0,0-1 0,0 0 0,0 0 0,-1 1 0,1-1 0,0 0 0,0 1 0,0-1 0,-1 0 0,1 0 0,-5 3 0,1-1 0,-1 0 0,1 0 0,-1-1 0,0 0 0,0 0 0,0 0 0,-6 0 0,-303 19 0,108-13 0,-464 63-714,492-41 637,-295 90 1,440-109 76,0 2 0,-32 18 0,63-29 0,-1 0 0,0 1 0,1-1 0,-1 1 0,1 0 0,0-1 0,0 1 0,0 0 0,0 1 0,0-1 0,0 0 0,-2 3 0,4-4 0,0 0 0,0-1 0,0 1 0,-1 0 0,1-1 0,0 1 0,0 0 0,0-1 0,0 1 0,1-1 0,-1 1 0,0 0 0,0-1 0,0 1 0,0 0 0,1-1 0,-1 1 0,0-1 0,1 1 0,-1-1 0,0 1 0,1-1 0,-1 1 0,0-1 0,1 1 0,-1-1 0,1 1 0,-1-1 0,1 1 0,-1-1 0,1 0 0,1 1 0,5 2 0,1 0 0,0 0 0,0-1 0,0 0 0,0-1 0,0 1 0,11-1 0,80 0 0,182-24 0,-268 22 0,206-28 0,-2-9 0,233-72 0,-413 99 11,-17 7 6,-1-1-1,0-1 1,-1-1 0,1-1-1,-1 0 1,-1-1 0,23-16-1,-39 24-3,0 1 0,0-1 0,-1 1 0,1-1 0,0 1-1,-1-1 1,1 1 0,-1-1 0,1 1 0,0-1 0,-1 0 0,0 1-1,1-1 1,-1 0 0,1 1 0,-1-1 0,0 0 0,1 0-1,-1 1 1,0-1 0,0 0 0,0 0 0,1 0 0,-1 1 0,0-1-1,0 0 1,0 0 0,0 0 0,-1 0 0,1 1 0,0-1 0,0 0-1,0 0 1,-1 1 0,1-1 0,0 0 0,-1 0 0,1 1 0,-1-1-1,1 0 1,0 1 0,-1-1 0,0 0 0,0 0 0,-5-3 5,-1 0 0,0 0 0,0 1 0,0 0 0,-1 0 0,1 1 0,-14-3 0,-113-21-18,-2 6 0,-173-3 0,-25-3 0,324 25 0,-7 0 0,1-1 0,-1-1 0,0 0 0,1-1 0,0 0 0,0-1 0,0-1 0,-16-9 0,30 14 0,0 0 0,1 0 0,-1-1 0,0 1 0,0 0 0,1-1 0,-1 0 0,0 1 0,1-1 0,0 0 0,-1 0 0,1 1 0,0-1 0,0 0 0,0 0 0,0-1 0,0 1 0,1 0 0,-1 0 0,1 0 0,-1 0 0,1-1 0,0 1 0,0 0 0,0 0 0,0-1 0,0 1 0,0 0 0,1 0 0,-1 0 0,1-1 0,-1 1 0,1 0 0,0 0 0,0 0 0,2-3 0,1-8 0,-4 12 0,1 1 0,-1-1 0,0 0 0,1 1 0,-1-1 0,0 0 0,0 0 0,0 1 0,0-1 0,0 0 0,0 0 0,0 1 0,0-1 0,0 0 0,0 0 0,0 1 0,0-1 0,-1 0 0,1 0 0,0 1 0,-1-1 0,1 0 0,0 1 0,-1-1 0,1 0 0,-1 1 0,1-1 0,-1 1 0,1-1 0,-1 1 0,1-1 0,-1 1 0,0-1 0,1 1 0,-1-1 0,0 1 0,1 0 0,-1-1 0,-1 1 0,-41-3 0,40 3 0,-327 27 0,-5 29 0,249-41 0,-190 37 0,-142 23 0,406-74 0,-1 1 0,0 1 0,1 0 0,0 1 0,0 0 0,0 1 0,0 0 0,1 1 0,-1 0 0,2 1 0,-1 0 0,1 0 0,0 2 0,0-1 0,1 1 0,0 0 0,1 1 0,0 0 0,0 0 0,-6 13 0,12-20 0,-4 7 0,-1 0 0,2 1 0,0-1 0,0 1 0,-6 20 0,11-28 0,-1-1 0,1 0 0,0 1 0,-1-1 0,1 1 0,0-1 0,1 0 0,-1 1 0,0-1 0,1 0 0,-1 1 0,1-1 0,0 0 0,0 0 0,-1 1 0,2-1 0,-1 0 0,0 0 0,0 0 0,1 0 0,-1 0 0,1-1 0,-1 1 0,1 0 0,0-1 0,0 1 0,0-1 0,0 0 0,0 1 0,0-1 0,0 0 0,0 0 0,0 0 0,1-1 0,-1 1 0,4 0 0,9 3 0,-1-2 0,1 0 0,0 0 0,0-1 0,0-1 0,0-1 0,-1 0 0,17-4 0,129-32 0,369-153 0,-19-49 0,-423 193 0,-67 33 0,-28 15 0,-49 22 0,-1021 400-486,1050-415 455,-18 8 18,0-3-1,-2-1 1,1-3 0,-90 8 0,133-18 13,-1 0 0,1 0 0,-1 0 0,1-1 0,-1 1 0,1-1 0,0 0 0,-1-1 0,1 1 0,0-1 0,0 0 0,-6-3 0,9 4 0,-1 0 0,1 0 0,0-1 0,0 1 0,0 0 0,0-1 0,0 1 0,0-1 0,0 1 0,0-1 0,0 1 0,1-1 0,-1 0 0,1 1 0,-1-1 0,1 0 0,0 1 0,-1-1 0,1 0 0,0 0 0,0 1 0,1-3 0,1-5 0,1 0 0,0 0 0,0 0 0,1 0 0,0 1 0,1-1 0,-1 1 0,2 1 0,-1-1 0,10-9 0,29-33 58,3 1 1,105-82 0,130-70 380,-89 68-471,-173 118 32,149-98 0,-139 101 0,-30 12 0,0 1 0,1-1 0,-1 0 0,0 0 0,0 1 0,1-1 0,-1 0 0,0 1 0,0-1 0,0 0 0,0 1 0,1-1 0,-1 0 0,0 1 0,0-1 0,0 0 0,0 1 0,0-1 0,0 0 0,0 1 0,0-1 0,0 0 0,0 1 0,0-1 0,0 0 0,0 1 0,0-1 0,0 0 0,0 1 0,-1-1 0,1 0 0,0 1 0,0-1 0,0 0 0,0 1 0,-1-1 0,1 0 0,0 0 0,0 1 0,-1-1 0,-41 54 0,-301 266 0,147-144 0,152-135 0,-21 18 0,-69 82 0,93-83 0,40-55 0,-1-1 0,1 0 0,0 0 0,0 0 0,0 1 0,0-1 0,0 0 0,0 1 0,1-1 0,-1 1 0,1-1 0,0 1 0,0-1 0,0 1 0,0-1 0,0 1 0,0-1 0,1 1 0,-1-1 0,1 1 0,1 2 0,-1-4 0,0 0 0,0 0 0,0 0 0,0 0 0,0 0 0,0 0 0,1-1 0,-1 1 0,0 0 0,1-1 0,-1 1 0,0-1 0,1 0 0,-1 1 0,0-1 0,1 0 0,-1 0 0,1 0 0,-1 0 0,1 0 0,-1 0 0,0 0 0,1-1 0,-1 1 0,3-1 0,37-14 0,-25 7 0,-7 3 0,1 0 0,-1 1 0,1 0 0,-1 0 0,12-2 0,-19 6 0,-1-1 0,0 1 0,1 0 0,-1 0 0,0 0 0,0 0 0,1 0 0,-1 0 0,0 1 0,1-1 0,-1 0 0,0 1 0,0-1 0,1 1 0,-1-1 0,0 1 0,0-1 0,0 1 0,2 1 0,-2 0 0,0-1 0,0 1 0,0-1 0,0 1 0,-1 0 0,1 0 0,0-1 0,-1 1 0,1 0 0,-1 0 0,0 0 0,0 0 0,0 0 0,1-1 0,-2 1 0,1 0 0,0 0 0,-1 2 0,-2 13 0,0 1 0,-2-1 0,0 0 0,-1 0 0,0-1 0,-10 17 0,-65 106 0,73-126 0,-85 126-103,-5-5-1,-6-4 1,-5-5 0,-6-5-1,-5-5 1,-5-5-1,-143 96 1,-8-25 103,188-125 0,-15 16 0,83-51 0,21-21 0,-1 0 0,0 1 0,1-1 0,-1 0 0,1 0 0,-1 1 0,1-1 0,-1 0 0,1 0 0,-1 0 0,1 0 0,-1 0 0,1 0 0,-1 0 0,1 0 0,0 0 0,-1 0 0,1 0 0,-1 0 0,1 0 0,-1 0 0,1 0 0,-1-1 0,1 1 0,-1 0 0,1 0 0,-1 0 0,1-1 0,65-27 0,139-91 0,-4-9 0,186-156 0,-284 204 0,-4-3 0,119-129 0,-216 210 12,1 0 1,-1-1 0,0 1 0,1-1-1,-1 0 1,0 1 0,0-1-1,-1 0 1,1 0 0,-1 0-1,3-6 1,-7 8 25,0 1 1,0 0-1,0 0 1,1 1-1,-1-1 0,0 0 1,0 1-1,0 0 0,0 0 1,1 0-1,-1 0 1,0 0-1,-3 2 0,-689 217 92,653-207-122,-3 0-8,-107 29 0,128-36 0,-1-1 0,0-2 0,-41 1 0,63-3 0,-1-1 0,1 0 0,0-1 0,0 1 0,-1 0 0,1-1 0,0 0 0,0 1 0,0-1 0,0-1 0,0 1 0,0 0 0,0-1 0,0 1 0,0-1 0,-4-4 0,6 5 0,0 0 0,0-1 0,1 1 0,-1-1 0,0 0 0,1 1 0,-1-1 0,1 0 0,0 1 0,-1-1 0,1 0 0,0 1 0,0-1 0,0 0 0,0 1 0,1-1 0,-1 0 0,0 1 0,1-1 0,-1 0 0,1 1 0,0-3 0,6-8 0,-1 0 0,1 0 0,1 1 0,0 0 0,1 1 0,11-11 0,140-129 0,20-22 0,-244 225 0,-122 99 0,-397 244 0,524-358 0,59-38 0,0 0 0,0 1 0,0-1 0,0 0 0,0 0 0,0 0 0,1 0 0,-1 0 0,0 0 0,0 0 0,0 0 0,0 0 0,0 0 0,0 0 0,0 0 0,0 0 0,0 0 0,0 0 0,0 0 0,0 0 0,0 1 0,0-1 0,0 0 0,0 0 0,0 0 0,0 0 0,0 0 0,0 0 0,0 0 0,0 0 0,0 0 0,0 0 0,0 0 0,0 0 0,0 0 0,0 1 0,0-1 0,0 0 0,0 0 0,15-6 0,106-56 0,-95 48 0,800-449-805,-44-54 543,-736 480 262,-96 72 0,-185 148 9,-406 289-878,214-221 649,316-194 631,-226 79 1,323-131-412,0-1 0,-1 0 0,1-1 0,-1-1 0,-16 0 0,30-1 0,0-1 0,0 0 0,0 0 0,0 0 0,0 0 0,0 0 0,1 0 0,-1 0 0,0 0 0,0 0 0,0 0 0,0 0 0,0 0 0,0-1 0,0 1 0,1 0 0,-1-1 0,0 1 0,0-1 0,0 1 0,1-1 0,-1 1 0,0-1 0,1 1 0,-1-1 0,0 0 0,1 0 0,-1 1 0,1-1 0,-1 0 0,1 0 0,-1 1 0,1-1 0,0 0 0,-1 0 0,1 0 0,0 0 0,0 0 0,0 1 0,0-1 0,-1 0 0,1 0 0,0 0 0,0 0 0,1 0 0,-1 0 0,0 0 0,0 0 0,0 1 0,1-1 0,-1 0 0,0 0 0,1-1 0,6-11 0,1 0 0,0 0 0,0 1 0,1 0 0,21-20 0,47-44 57,4 3 0,3 4 1,174-110-1,318-144 229,-445 254-343,645-350 63,-682 371 18,-94 48-24,1 0 0,-1-1 0,0 1 0,0 0 0,0 0 0,0 0 0,0 0 0,0 0 1,0-1-1,0 1 0,1 0 0,-1 0 0,0 0 0,0 0 0,0 0 0,0 0 0,1 0 0,-1 0 0,0 0 0,0-1 0,0 1 0,0 0 1,1 0-1,-1 0 0,0 0 0,0 0 0,0 0 0,0 0 0,1 0 0,-1 0 0,0 0 0,0 0 0,0 0 0,1 1 0,-1-1 1,0 0-1,0 0 0,0 0 0,0 0 0,1 0 0,-1 0 0,0 0 0,0 0 0,0 0 0,0 1 0,0-1 0,0 0 0,1 0 1,-1 0-1,0 0 0,0 0 0,0 1 0,0-1 0,0 0 0,0 0 0,0 0 0,0 0 0,0 1 0,0-1 0,0 0 0,0 0 1,0 0-1,0 1 0,0-1 0,0 0 0,0 0 0,0 0 0,0 1 0,-18 19 1,-76 56-1,-3-4 0,-141 80 0,179-116 0,-227 133-493,-7-13 0,-6-13 0,-504 166 0,737-288 493,-1-4 0,-75 11 0,130-27 0,0 1 0,0-2 0,-1 0 0,1 0 0,0-1 0,0-1 0,-1 0 0,-20-7 0,30 8 0,0 0 0,0 0 0,0-1 0,0 0 0,1 1 0,-1-1 0,1 0 0,-1 0 0,1 0 0,-1-1 0,1 1 0,0-1 0,0 1 0,0-1 0,1 0 0,-1 1 0,1-1 0,-1 0 0,1 0 0,0 0 0,0 0 0,0-1 0,1 1 0,-1 0 0,1 0 0,-1 0 0,1-1 0,0 1 0,1 0 0,-1 0 0,0 0 0,2-5 0,1-5 0,1-1 0,1 1 0,0 0 0,1 0 0,0 1 0,1 0 0,0 0 0,1 0 0,12-12 0,96-101 0,-113 122 0,287-250-12,15 24 124,-258 195-48,-18 14 645,-63 50-495,5-5-68,-749 585 814,516-414-1399,116-76 426,141-115 13,0-1 0,0 1 0,0 1 0,1-1 0,-1 1 0,1-1 0,1 1 0,-1 0 0,1 1 0,0-1 0,-2 8 0,5-13 0,0 1 0,-1-1 0,1 1 0,0-1 0,0 1 0,1-1 0,-1 1 0,0-1 0,0 1 0,1-1 0,-1 0 0,1 1 0,-1-1 0,1 0 0,0 1 0,0-1 0,-1 0 0,1 0 0,2 2 0,0 0 0,0-1 0,0 1 0,0-1 0,0 0 0,1 0 0,-1-1 0,0 1 0,1-1 0,0 1 0,4 0 0,9 2 0,0-2 0,0 1 0,0-2 0,0 0 0,0-1 0,25-4 0,113-24 0,26-22 0,228-97 0,-351 125 0,-17 6 0,68-17 0,-106 32-1,0 0 1,0 0 0,0 0-1,0 1 1,-1-1 0,1 1-1,0 0 1,0 0 0,0 0-1,0 0 1,0 0 0,0 1-1,0-1 1,0 1 0,0 0-1,0 0 1,0 0 0,-1 0-1,1 1 1,0-1 0,4 4-1,-6-3 8,-1 1 0,1-1 0,0 1 0,-1-1 0,0 1-1,1-1 1,-1 1 0,0-1 0,0 1 0,-1-1 0,1 1 0,0-1-1,-1 1 1,1-1 0,-1 1 0,0-1 0,0 1 0,0-1 0,0 0-1,-1 1 1,1-1 0,0 0 0,-1 0 0,-2 2 0,-9 15 135,-2 0 1,0-2 0,-1 0-1,-35 29 1,-94 61 28,-367 200-157,-44 31-15,885-585 1,-240 171 0,125-133 0,-206 201 0,0-2 0,0 1 0,11-20 0,-20 19 0,-14 10 0,-9 9 0,1 0 0,0 2 0,1 1 0,-22 15 0,17-10 0,-179 117 0,157-92 0,46-35 0,16-9 0,26-15 0,-1-1 0,0-2 0,61-45 0,-32 21 0,-30 20 0,20-10 0,-3-3 0,86-74 0,-134 105 0,0 0 0,0-1 0,-1 0 0,10-14 0,-15 21 0,1 0 0,-1-1 0,1 1 0,-1-1 0,0 1 0,1-1 0,-1 1 0,0-1 0,1 0 0,-1 1 0,0-1 0,0 1 0,1-1 0,-1 0 0,0 1 0,0-1 0,0 1 0,0-1 0,0 0 0,0 1 0,0-1 0,0 0 0,0 1 0,0-1 0,0 1 0,0-1 0,-1 0 0,1 1 0,0-1 0,0 1 0,-1-1 0,1 0 0,0 1 0,-1-1 0,1 1 0,-1-1 0,1 1 0,-1 0 0,1-1 0,0 1 0,-1-1 0,0 1 0,1 0 0,-1-1 0,1 1 0,-1 0 0,1 0 0,-1-1 0,0 1 0,1 0 0,-1 0 0,0 0 0,-39 4 0,-6 9 0,0 3 0,1 1 0,1 2 0,1 2 0,-75 50 0,113-69 0,1 1 0,0 0 0,0 0 0,0 0 0,0 0 0,0 1 0,1 0 0,-1 0 0,1-1 0,0 2 0,1-1 0,-1 0 0,1 1 0,-1-1 0,-1 7 0,4-9 0,0-1 0,0 1 0,0-1 0,0 0 0,0 1 0,0-1 0,1 0 0,-1 1 0,1-1 0,-1 0 0,1 0 0,-1 1 0,1-1 0,0 0 0,-1 0 0,1 0 0,0 0 0,0 0 0,0 0 0,0 0 0,2 2 0,1 0 0,1-1 0,-1 1 0,1 0 0,0-1 0,0 0 0,0 0 0,0-1 0,6 2 0,41 8 0,1-3 0,82 3 0,118-11 0,-148-1 0,20-2 0,-28 0 0,123 12 0,-207-7 0,-1-1 0,1 1 0,-1 1 0,0 1 0,0-1 0,0 2 0,18 8 0,-23-8 0,-1-1 0,0 1 0,0 1 0,0-1 0,0 1 0,-1-1 0,0 2 0,0-1 0,-1 1 0,0-1 0,0 1 0,0 0 0,4 13 0,-6-14 0,28 72 0,3-1 0,3-1 0,77 118 0,-46-107 0,4-2 0,3-4 0,4-3 0,167 129 0,-185-162 0,2-3 0,129 67 0,-153-92 0,1-1 0,0-2 0,1-2 0,0-1 0,1-3 0,68 7 0,-71-14 0,-32-2 0,-7-1 0,-62-7 0,-559-8 0,444 15 0,236-3 0,1-2 0,-1-3 0,73-23 0,-60 10 0,-70 23 0,0 0 0,0 0 0,-1 0 0,1 0 0,0 0 0,0-1 0,0 1 0,0 0 0,0-1 0,0 1 0,-1-1 0,1 1 0,0-1 0,0 1 0,-1-1 0,1 1 0,0-1 0,-1 0 0,1 1 0,0-1 0,-1 0 0,1 0 0,-1 1 0,1-1 0,-1 0 0,0 0 0,1 0 0,-1 0 0,0 0 0,0 0 0,1-1 0,-3 1 0,1-1 0,-1 1 0,0 0 0,0 0 0,0 0 0,0 0 0,0 0 0,0 0 0,0 1 0,0-1 0,0 1 0,0-1 0,-4 0 0,-81-9 0,-1 3 0,-128 8 0,102 0 0,-87 2 0,396-2 14,196-24 1,193-49-515,-481 58 223,489-88 127,-560 94 150,-24 5 0,-1 0 0,0 1 0,1 0 0,0 0 0,0 1 0,-1 0 0,1 0 0,0 1 0,0 0 0,0 1 0,0-1 0,-1 2 0,10 1 0,-15-2 0,0 1-1,0 0 1,0-1 0,0 1-1,0 0 1,0 0-1,0 0 1,0 1-1,-1-1 1,1 0 0,-1 1-1,0-1 1,0 1-1,1-1 1,-2 1 0,1-1-1,0 1 1,0 0-1,-1-1 1,0 1 0,1 0-1,-1 4 1,-6 65 108,5-64-57,-4 28 306,-24 132 81,24-146-446,-2-1 1,0 1-1,-1-1 0,-2 0 0,-17 29 0,6-19 8,-2-2 0,-1 0 0,-2-2 0,0 0 0,-58 43 0,-172 100 0,57-40 0,138-81 0,46-30 0,15-19 0,0 1 0,0-1 0,0 0 0,0 0 0,0 1 0,0-1 0,0 0 0,0 1 0,0-1 0,0 0 0,0 0 0,0 1 0,0-1 0,0 0 0,0 0 0,0 1 0,0-1 0,0 0 0,0 0 0,1 1 0,-1-1 0,0 0 0,0 0 0,0 1 0,0-1 0,1 0 0,-1 0 0,0 0 0,0 0 0,0 1 0,1-1 0,-1 0 0,0 0 0,0 0 0,1 0 0,-1 0 0,0 1 0,1-1 0,3 0 0,1 1 0,0-1 0,-1 0 0,1-1 0,-1 1 0,1-1 0,5-1 0,61-15 0,0-3 0,-2-2 0,0-4 0,101-54 0,-157 73 0,0 0 0,-1-1 0,-1 0 0,12-11 0,-21 18 0,-1 0 0,0 0 0,0 0 0,0-1 0,0 1 0,0 0 0,0-1 0,0 1 0,0-1 0,0 1 0,-1-1 0,1 1 0,-1-1 0,1 1 0,-1-1 0,1-2 0,-1 3 0,-1 0 0,1 0 0,0 0 0,0 0 0,-1 0 0,1 0 0,-1 0 0,1 0 0,-1 0 0,1 0 0,-1 1 0,1-1 0,-1 0 0,0 0 0,1 1 0,-1-1 0,0 0 0,0 1 0,0-1 0,-1 0 0,-5-3 0,0 1 0,-1 0 0,0 1 0,0-1 0,-12-1 0,-64-8 0,0 4 0,-134 4 0,35 2 0,166 1 0,-1 0 0,1-1 0,-26-7 0,41 9 0,0-1 0,-1 0 0,1 0 0,0 0 0,0 0 0,0 0 0,0 0 0,0-1 0,0 1 0,-3-3 0,4 3 0,1 0 0,0 1 0,-1-1 0,1 1 0,-1-1 0,1 0 0,0 1 0,0-1 0,-1 0 0,1 1 0,0-1 0,0 0 0,0 0 0,0 1 0,0-1 0,0 0 0,0 1 0,0-1 0,0 0 0,0 0 0,0 1 0,1-1 0,-1-1 0,3-2 0,-1 1 0,1-1 0,0 1 0,0-1 0,0 1 0,0 0 0,0 0 0,1 0 0,7-4 0,45-27 0,1 2 0,69-27 0,-77 39 0,-1-3 0,0-1 0,-2-3 0,61-47 0,-151 94 0,-184 132 0,187-120 0,0 2 0,2 1 0,-43 53 0,77-82 0,0 0 0,0 0 0,1 0 0,0 0 0,0 1 0,1 0 0,0 0 0,-4 13 0,6-18 0,1 0 0,0 0 0,0 1 0,0-1 0,0 0 0,0 0 0,1 0 0,-1 1 0,1-1 0,-1 0 0,1 0 0,0 0 0,0 0 0,0 0 0,0 0 0,0 0 0,0 0 0,1 0 0,-1 0 0,0-1 0,1 1 0,0 0 0,-1-1 0,1 1 0,0-1 0,0 0 0,0 0 0,0 0 0,0 0 0,0 0 0,0 0 0,0 0 0,3 0 0,12 5 0,0 0 0,1-2 0,0 0 0,0-1 0,25 1 0,94-3 0,-119-1 0,42-3 0,0-3 0,-1-2 0,69-19 0,-108 21 0,-17 4 0,0 1 0,0 0 0,0 1 0,0-1 0,0 0 0,0 1 0,0 0 0,0 0 0,0 0 0,0 0 0,1 0 0,3 1 0,-6-1 0,1 0 0,0 0 0,-1 0 0,1 0 0,0 0 0,-1 0 0,1-1 0,0 1 0,-1-1 0,1 1 0,-1-1 0,1 1 0,-1-1 0,1 0 0,-1 0 0,1 0 0,0-1 0,9-4 0,222-131 0,-137 78 0,-80 49 0,126-80 0,-118 74 0,-2-1 0,0 0 0,30-34 0,-49 48 0,1-1 0,-2 0 0,1 0 0,0 0 0,-1 0 0,0 0 0,3-6 0,-5 9 0,0-1 0,1 1 0,-1 0 0,0 0 0,0 0 0,0 0 0,0 0 0,0 0 0,0-1 0,0 1 0,0 0 0,0 0 0,0 0 0,-1 0 0,1 0 0,0 0 0,-1 0 0,1 0 0,-1 0 0,-1-2 0,0 1 0,-1 0 0,-1 0 0,1 0 0,0 0 0,0 1 0,-1 0 0,1 0 0,0 0 0,-1 0 0,1 0 0,-1 0 0,0 1 0,1 0 0,-1 0 0,1 0 0,-1 0 0,-5 1 0,-23 3 0,0 0 0,0 2 0,-39 13 0,-100 41 0,69-21 0,2 5 0,2 4 0,-169 111 0,242-141 0,1 2 0,-22 22 0,39-35 0,1 0 0,0-1 0,1 2 0,0-1 0,0 1 0,0 0 0,1 0 0,0 0 0,1 0 0,-5 15 0,8-19 0,-1-1 0,1 1 0,-1-1 0,1 0 0,0 1 0,1-1 0,-1 1 0,0-1 0,1 0 0,0 1 0,0-1 0,0 0 0,0 0 0,0 0 0,1 1 0,-1-1 0,1 0 0,0-1 0,0 1 0,0 0 0,0-1 0,1 1 0,-1-1 0,5 4 0,3 1 0,0 0 0,1-1 0,-1-1 0,1 0 0,22 7 0,24 5 0,1-3 0,0-3 0,1-2 0,0-2 0,1-4 0,61-3 0,-75-4 0,0-1 0,0-3 0,0-2 0,-1-1 0,-1-3 0,0-1 0,-1-3 0,53-29 0,26-23 0,157-121 0,13-30 0,-201 144 0,87-92 0,-173 163 0,49-56 0,-51 57 0,0 1 0,0-1 0,0 0 0,-1 0 0,0 0 0,1-1 0,-2 1 0,1 0 0,-1-1 0,0 1 0,1-9 0,-2 12 0,0 0 0,0 0 0,0 0 0,-1 0 0,1 0 0,-1 0 0,1 0 0,-1 0 0,0 0 0,1 0 0,-1 0 0,0 0 0,-1 0 0,1 0 0,0 1 0,0-1 0,-1 0 0,1 1 0,-1-1 0,1 1 0,-1 0 0,0 0 0,1-1 0,-1 1 0,-3-1 0,-3-1 0,-1 0 0,1 0 0,0 1 0,-1 0 0,-13-1 0,-29 0 0,0 3 0,0 2 0,0 2 0,-62 14 0,109-17 0,-951 163 0,589-97 0,354-65 0,0-1 0,1 0 0,-1 0 0,0-1 0,-22-3 0,33 3 0,0 0 0,0-1 0,0 1 0,0 0 0,0 0 0,0 0 0,0-1 0,1 1 0,-1 0 0,0-1 0,0 1 0,0-1 0,1 1 0,-1-1 0,0 1 0,0-1 0,1 0 0,-1 1 0,1-1 0,-1 0 0,0 1 0,1-1 0,-1 0 0,1 0 0,0 0 0,-1 1 0,1-1 0,0 0 0,-1 0 0,1 0 0,0 0 0,0 0 0,0 0 0,0 1 0,0-1 0,0 0 0,0 0 0,0 0 0,0 0 0,0 0 0,0 0 0,1 0 0,-1-1 0,3-5 0,1 0 0,-1 0 0,1 1 0,0-1 0,1 1 0,0 0 0,0 0 0,10-9 0,57-45 0,-41 36 0,127-97 0,-65 52 0,158-152 0,-241 211 0,-1-1 0,0 1 0,0-2 0,-1 1 0,0-1 0,9-19 0,-16 28 0,0 0 0,0 0 0,0 1 0,-1-1 0,1 0 0,-1 0 0,0 0 0,0 0 0,0 0 0,0 1 0,0-1 0,-1 0 0,1 0 0,-1 0 0,0 0 0,0 1 0,0-1 0,0 0 0,0 1 0,0-1 0,-1 1 0,1-1 0,-1 1 0,0 0 0,0 0 0,0-1 0,0 1 0,0 1 0,0-1 0,-1 0 0,1 0 0,-1 1 0,1-1 0,-1 1 0,1 0 0,-1 0 0,-3-1 0,-23-8 0,-1 1 0,0 1 0,0 2 0,0 1 0,-1 1 0,-44 0 0,74 4 0,-930-5-477,782 9 73,-728 33-72,826-34 476,-6 2 0,-111-5 0,165 0-2,-1 0 0,1 0 1,-1 0-1,1-1 0,0 1 1,-1-1-1,1 0 0,0 0 0,0 0 1,0 0-1,0 0 0,0-1 1,0 0-1,0 1 0,0-1 0,0 0 1,1 0-1,-1-1 0,1 1 1,-1 0-1,1-1 0,0 0 0,-2-3 1,2-1 21,0 0 1,1 0-1,0 0 1,1 0-1,-1-1 1,1 1-1,1 0 1,-1 0-1,3-8 1,2-60 939,-4 41-882,2 0-1,7-35 1,-8 64-78,-1 0 0,1 1 0,0-1 0,0 1 0,0 0 0,1-1 0,-1 1 0,1 0 0,0 1 0,0-1 0,1 0 0,-1 1 0,1 0 0,0 0 0,0 0 0,0 0 0,0 0 0,0 1 0,0 0 0,1 0 0,6-2 0,11-3 0,1 1 0,0 2 0,36-4 0,391-10 0,-382 18 0,360-1-164,264 5-1073,1113-22-1423,-1801 18 2659,62-2-13,-111 15 15,-59 9 388,2 5 0,1 4-1,1 5 1,-182 93 0,232-101-273,2 3 0,1 2-1,1 2 1,2 2-1,2 2 1,1 2-1,2 1 1,-37 54 0,67-83-2,0 2 0,0-1 0,1 1 0,1 0 0,1 0 0,-9 32 0,14-44-99,0 0 0,1 0 0,0 1 0,-1-1 0,1 0 0,1 0 0,-1 1 0,0-1 0,1 0 0,-1 0 1,1 0-1,0 0 0,0 1 0,0-1 0,1 0 0,-1-1 0,3 5 0,-1-5-14,0 1 0,0-1 0,0 1 1,0-1-1,0 0 0,0 0 0,1 0 0,-1 0 0,1-1 0,0 1 0,-1-1 0,1 0 1,0 0-1,0-1 0,0 1 0,0-1 0,-1 0 0,6 0 0,15 0-1,0-2 0,-1 0 0,1-1 0,0-2 0,34-11 0,128-54 0,-25-4-242,156-99-1,140-116-51,-407 257 342,-21 13-48,48-31 0,113-93 0,-183 137 0,0-1 0,-1 0 0,1 0 0,-2-1 0,10-14 0,-14 21 0,0 0 0,-1 0 0,1 0 0,-1-1 0,1 1 0,-1 0 0,1 0 0,-1-1 0,0 1 0,0 0 0,1-1 0,-1 1 0,0 0 0,0-1 0,0 1 0,-1 0 0,1-1 0,0 1 0,0 0 0,-1-1 0,1 1 0,-1 0 0,1 0 0,-1-1 0,1 1 0,-1 0 0,0 0 0,0 0 0,0 0 0,1 0 0,-1 0 0,0 0 0,0 0 0,0 0 0,0 0 0,-1 1 0,1-1 0,0 0 0,0 1 0,0-1 0,-1 1 0,1-1 0,0 1 0,0 0 0,-1-1 0,-1 1 0,-10-2 0,0 0 0,0 1 0,0 0 0,0 1 0,-1 1 0,-16 2 0,-603 121 0,619-121 8,-267 70-28,223-54 227,1 2 0,-92 47 0,114-44-103,34-24-103,1 1 0,-1-1 0,0 1 0,1 0 0,-1-1 0,0 1 0,1 0 1,-1 0-1,1-1 0,-1 1 0,1 0 0,0 0 0,-1 0 0,1 0 0,0 0 0,0 0 0,-1-1 0,1 1 0,0 0 0,0 0 0,0 0 0,0 1 0,1-1-2,-1 0 1,1 0-1,-1 0 1,1 0-1,0 0 1,0 0-1,0 0 1,-1 0-1,1 0 1,0 0-1,0-1 1,0 1-1,0 0 1,0-1-1,0 1 1,1-1-1,-1 1 1,2 0-1,44 11 5,0-6-4,0-2 0,56-3 0,215-29 0,-167 3-228,-1-7 0,-1-6 0,-2-7 0,-3-6 0,-1-6 0,-4-7-1,-2-5 1,-3-6 0,132-100 0,-186 114 159,73-71-1,-116 95-18,-2 0 0,-1-2 0,44-68 0,-68 90 79,0 0-1,-1 0 1,0-1 0,-2-1 0,0 1 0,-1-1 0,-1 0 0,-1 0 0,4-36-1,-8 44 11,0 1-1,-1 0 0,0-1 0,0 1 1,-1 0-1,0 0 0,-1 0 1,-1 0-1,1 0 0,-1 1 0,-1-1 1,0 1-1,0 0 0,-1 1 0,0-1 1,0 1-1,-1 0 0,0 1 0,0 0 1,-10-7-1,-3-1 7,0 2-1,-1 1 1,0 0 0,-1 2-1,-1 0 1,1 1-1,-2 2 1,-32-7 0,-17 0 454,-117-7 1,62 17-124,0 5 0,-244 33 0,-262 95-935,-932 362-2032,1153-322 2433,110-16 180,254-125 3,-76 59 0,112-77 12,0 1 0,2 0-1,-1 1 1,1 0 0,1 1 0,0 0 0,1 1-1,1 0 1,-11 23 0,16-30 5,1-1 0,0 2 0,0-1 0,1 0 0,-1 0 0,2 0 0,-1 1 0,1-1-1,0 1 1,0-1 0,1 0 0,0 0 0,1 1 0,-1-1 0,1 0 0,1 0 0,-1 0 0,1 0 0,0-1 0,1 1 0,0-1 0,0 0 0,0 0-1,0 0 1,1-1 0,6 6 0,9 7 118,0-1 0,1 0 0,1-2-1,0-1 1,49 23 0,-3-7-52,2-3 1,0-3-1,2-3 1,1-4-1,0-2 0,148 9 1,-110-21 256,0-4 0,0-5 1,-1-5-1,116-27 1,-106 9-190,-2-5 1,-1-5-1,116-58 0,-61 13-145,196-131 0,-362 212 6,32-20 11,0-1-1,-2-2 0,-1-2 1,57-57-1,-90 82-9,0 1 1,0 0-1,0 0 1,0-1-1,-1 1 1,1-1-1,-1 1 1,1-1-1,-1 0 1,0 0-1,0 0 1,0 1-1,-1-1 1,1 0-1,-1 0 1,1 0-1,-1 0 0,0 0 1,0-3-1,-2 3 0,1 1 0,0-1 0,-1 1 0,1 0 0,-1 0 0,1 0 0,-1 0 0,0 0 0,0 0 0,0 0 0,0 1 0,-1-1 0,1 1 0,0-1 0,-1 1 0,1 0 0,0 0 0,-1 0 0,0 0 0,-3-1 0,-29-6 0,1 2 0,-1 1 0,0 1 0,-66 3 0,71 1 0,-647 31-397,515-10 90,1 6 1,-181 57-1,269-61 203,2 2 0,1 4-1,1 3 1,-93 59-1,126-67 63,1 1 0,1 2 0,2 1 0,0 1-1,2 2 1,1 1 0,2 1 0,1 2 0,-23 42-1,38-58 35,2 0 1,0 0-1,1 1 0,1 1 0,1-1 0,1 1 1,1 0-1,1 0 0,0 0 0,2 1 0,0-1 1,2 1-1,0-1 0,5 23 0,0-18-2,0-1 1,2-1-1,1 0 0,1 0 0,1 0 1,1-1-1,1-1 0,1 0 0,1-1 1,1-1-1,21 22 0,-11-16 12,0-2 1,2 0-1,1-2 0,1-1 0,1-1 1,35 17-1,-20-16-13,2-1-1,0-2 1,90 19 0,-39-20-191,0-4 0,2-4 0,198-10 0,-128-12 72,230-45 0,-283 33 132,-2-5 0,202-82-1,-267 89 8,0-2 0,-1-2 1,-2-3-1,-1-1 0,57-49 0,-83 61 132,-1-1 1,-1-1 0,0 0 0,-1-1 0,-2-1 0,0-1-1,-2 0 1,0-1 0,-2-1 0,-1 0 0,-1 0 0,8-30-1,-16 46-64,1-1 0,-2 1 0,1-1-1,-1 1 1,-1-1 0,0 0-1,0 1 1,-1-1 0,0 0-1,-4-11 1,3 16-62,-1 0-1,1 0 1,-1 1 0,-1-1-1,1 1 1,-1-1 0,0 1 0,0 0-1,0 1 1,-1-1 0,1 1-1,-1-1 1,0 1 0,-1 1-1,1-1 1,-1 1 0,0 0-1,-7-3 1,-21-7 124,0 0 0,-1 3-1,0 1 1,-47-6 0,-164-7 457,-1306 31-2399,1507-7 1732,-502 40-276,466-30 187,0 3 0,2 4 1,0 4-1,-119 50 0,169-61 139,1 2 0,1 1 0,1 1 0,0 2 0,1 0 0,1 2 0,-22 22 0,38-33 21,0-1 1,1 2-1,-1-1 1,2 1 0,0 0-1,0 0 1,0 1-1,2 0 1,-1 0-1,1 0 1,1 0-1,0 1 1,1-1-1,0 1 1,0 0-1,1 0 1,1 0-1,0-1 1,4 25 0,-2-25-1,1 0 0,0 0 0,1 0 0,0-1 0,0 1 0,1-1 0,1 0 0,0 0 0,0-1 0,1 0 0,12 13 0,-6-10 0,0 0 0,1 0 0,1-2 0,-1 0 0,2 0 0,-1-1 0,22 7 0,8 2 0,1-3 0,0-2 0,57 9 0,235 18 53,-101-27 40,-1-10 1,374-44 0,-429 15-98,-1-7 0,-2-9 0,328-122 0,-267 56 127,-195 84 103,0-2 0,72-57-1,-99 69-184,-1-1 0,0 0 0,24-33 0,-34 40-42,-1 0 1,0 0 0,-1 0 0,1-1-1,-2 0 1,1 1 0,-1-2-1,0 1 1,-1 0 0,1-11-1,-3 14 1,0 1 0,0 0-1,0-1 1,-1 1 0,0 0-1,0-1 1,0 1-1,-1 0 1,0 0 0,0 0-1,0 0 1,0 0 0,-1 0-1,0 1 1,0-1-1,0 1 1,-1 0 0,1 0-1,-1 0 1,0 0-1,0 1 1,-1 0 0,1-1-1,0 2 1,-1-1 0,-8-3-1,-10-5 36,-1 1 0,0 2 0,0 0-1,-35-6 1,-30-1 467,-2 4 0,-91 0-1,116 8-380,-295-14-124,-104-1-816,-2142-117-3465,2416 119 4214,189 16 70,0 0 0,-1 0 0,1-1 0,0 1 0,0-1 0,0 1 0,0-1 0,-1 0 0,1 0 0,0 0 0,-3-2 0,5 2 0,0 0 0,0 1 0,0-1 0,0 1 0,1-1 0,-1 1 0,0-1 0,0 1 0,0-1 0,0 1 0,1-1 0,-1 1 0,0-1 0,1 1 0,-1-1 0,0 1 0,1-1 0,-1 1 0,0 0 0,1-1 0,-1 1 0,1-1 0,-1 1 0,1 0 0,-1 0 0,1-1 0,-1 1 0,1 0 0,-1 0 0,1 0 0,-1-1 0,1 1 0,0 0 0,0 0 0,39-15 0,56-12 0,161-40 0,426-131 289,-544 149-193,-2-6 0,237-133 0,-322 157 68,-1-1 0,-2-3 0,-2-2 0,-1-2-1,42-46 1,-80 76-52,0 0-1,-1-1 1,0 1 0,-1-1-1,0-1 1,0 1-1,-1-1 1,0 0-1,-1-1 1,0 1 0,2-16-1,-5 20-79,-1 1-1,0 0 1,0 0 0,0 0-1,-1 0 1,0 0-1,0 0 1,-1 0 0,0 0-1,0 0 1,0 1-1,-1-1 1,1 0 0,-1 1-1,-1 0 1,1 0-1,-1 0 1,0 0 0,0 1-1,0-1 1,0 1-1,-1 0 1,-6-4 0,-1-1-29,-1 1 1,0 0-1,-1 1 1,0 1-1,0 0 1,0 1-1,-20-5 1,3 3-5,-1 2 0,-56-3 1,14 8 0,1 3 0,-1 3 0,1 3 0,1 4 0,0 2 0,0 4 0,2 3 0,1 3 0,1 3 0,-106 59 0,145-69 19,0 2 1,2 0-1,0 2 1,2 1-1,0 1 1,1 1-1,2 1 1,1 1-1,-20 32 0,30-39 71,0 0 0,1 0 0,1 1 0,2 0-1,0 0 1,1 1 0,0 0 0,2 0 0,1 1 0,1-1-1,1 1 1,1-1 0,0 1 0,7 36 0,-4-45-82,0 1 1,2 0 0,-1-1 0,2 0-1,0 0 1,0 0 0,1-1 0,1 0-1,1 0 1,-1-1 0,13 13 0,-7-10-7,1-1 0,1-1 0,0-1 0,0 0 0,2-1 0,-1-1 0,29 13 0,4-5-4,1-2 1,0-2-1,1-3 1,1-1-1,87 3 0,-33-8-177,0-5-1,0-4 1,188-33-1,-206 19 73,-1-4 0,0-4 1,-2-4-1,150-74 0,-186 77 107,65-47 0,-95 59 0,0-1 0,-2-1 0,0 0 0,0-1 0,16-25 0,-29 37 0,0-1 0,-1 1 0,0-1 0,0-1 0,-1 1 0,0 0 0,0-1 0,0 0 0,-1 1 0,0-1 0,-1 0 0,0 0 0,0 0 0,-1 0 0,0 0 0,-1-13 0,-1 14 0,0 1 0,0 0 0,-1 0 0,0 0 0,0 0 0,0 0 0,-1 0 0,1 1 0,-1 0 0,-1 0 0,1 0 0,-1 0 0,0 1 0,0-1 0,0 1 0,-1 0 0,1 1 0,-1 0 0,0-1 0,-9-2 0,-8-3 0,-1 0 0,1 2 0,-2 1 0,-39-6 0,-116-3 0,-111 10 0,-96 20-164,-97 27-528,-182 40-876,-781 198 1,1126-187 1388,282-80 178,1 2 0,1 2 0,-38 22 0,69-36 1,0 1 1,1 0-1,0 0 1,0 1 0,0-1-1,-6 10 1,10-13-2,0 0 1,0 0-1,0 0 1,1 1-1,-1-1 1,0 0-1,1 1 1,-1-1-1,1 1 1,0-1-1,-1 1 1,1-1-1,0 1 1,0-1 0,0 1-1,0-1 1,0 0-1,0 1 1,0-1-1,1 3 1,2 0 9,0 0 0,0-1 1,0 0-1,0 1 1,1-1-1,0 0 1,-1 0-1,1-1 1,0 1-1,0-1 0,0 0 1,0 0-1,1 0 1,-1-1-1,1 1 1,-1-1-1,7 1 1,37 8 263,-1-1 0,51 1 0,206 2 560,-83-18-522,0-11-1,-1-9 1,373-93 0,-326 43-273,-4-11 0,398-191 0,-460 170-38,-186 99 0,-1 0 0,0 0 0,-1-1 0,0-1 0,16-18 0,-28 29 0,0-1 0,-1 1 0,1-1 0,0 0 0,-1 0 0,1 0 0,0 1 0,-1-1 0,1 0 0,-1 0 0,1 0 0,-1 0 0,0 0 0,1 0 0,-1 0 0,0 0 0,0 0 0,0 0 0,1 0 0,-1 0 0,0 0 0,0 0 0,-1 0 0,1 0 0,0 0 0,0 0 0,0 0 0,-1 0 0,1 0 0,0 0 0,-1 0 0,1 0 0,-1 0 0,1 0 0,-1 1 0,0-1 0,1 0 0,-1 0 0,0 1 0,1-1 0,-1 0 0,0 1 0,0-1 0,0 0 0,0 1 0,0-1 0,1 1 0,-1 0 0,-2-1 0,-8-3 0,1 2 0,-1-1 0,0 1 0,-1 1 0,1 0 0,0 0 0,0 1 0,-18 2 0,-106 18 0,117-16 0,-340 84 140,292-66 288,1 2-1,2 4 1,-82 47-1,137-70-382,-1 0-1,1 1 0,0 0 1,0 0-1,0 0 1,1 1-1,-7 8 0,14-14-43,-1 0 0,0 0 0,1 0 0,-1 0 0,1 0 1,0-1-1,-1 1 0,1 0 0,0 0 0,-1 0 0,1 0 0,0 0 0,0 0 0,0 0 0,0 0 0,0 0 0,0 0 0,0 0 0,0 0 0,1 0 0,-1 0 0,0 0 0,0 0 0,1 0 0,-1 0 0,1 0 0,-1 0 0,1-1 0,-1 1 0,1 0 0,0 0 0,-1-1 0,1 1 0,0 0 0,-1 0 0,1-1 0,0 1 0,0-1 0,0 1 0,0-1 0,-1 1 0,1-1 0,0 0 0,0 1 0,0-1 0,2 0 0,8 3-1,1-2 0,0 0 0,-1 0 0,1-1 0,0 0 0,18-4 0,56-7 0,0-4 0,-2-4 0,112-40 0,-132 36 0,-1-4 0,-2-2 0,0-2 0,107-77 0,-162 103 0,8-5 0,0-1 0,-1 0 0,13-15 0,-24 24 0,-1 0 0,1 0 0,0 0 0,0-1 0,-1 1 0,1 0 0,-1-1 0,0 1 0,0-1 0,0 1 0,0-1 0,0 0 0,0 1 0,-1-1 0,1 0 0,-1 0 0,0 0 0,0 1 0,0-1 0,0 0 0,0 0 0,-1 1 0,1-1 0,-1 0 0,1 0 0,-2-2 0,-1 2 0,1 0 0,-1-1 0,0 1 0,0 0 0,0 1 0,0-1 0,0 1 0,-1-1 0,1 1 0,-1 0 0,0 0 0,1 0 0,-1 1 0,0-1 0,0 1 0,-6-1 0,-14-3 0,0 1 0,0 0 0,0 2 0,-29 1 0,-202 20 0,-117 41-164,35 15-532,4 14 0,-397 164 0,357-87 639,97-10 7,231-127-35,-70 61 0,101-77 75,0 1 0,1 0 0,1 0 0,0 1 0,2 1 1,-1 0-1,-12 27 0,20-37 10,0 0-1,1 1 1,0-1-1,0 0 1,0 0-1,1 1 1,0-1-1,0 1 1,1 0 0,-1-1-1,2 1 1,-1-1-1,1 1 1,0-1-1,0 1 1,0-1-1,1 1 1,0-1 0,1 0-1,-1 0 1,1 0-1,0 0 1,1-1-1,-1 1 1,1-1-1,0 0 1,1 0 0,-1 0-1,1 0 1,9 6-1,1 0 19,1-2 0,0 1-1,0-2 1,1-1 0,0 0 0,0-1 0,0 0-1,1-2 1,35 5 0,-6-4 215,1-3 0,0-2 1,0-2-1,0-2 0,-1-2 1,0-3-1,0-1 0,-1-2 0,87-36 1,-78 23-220,-2-2 0,-1-2 0,-1-2-1,-1-2 1,-2-3 0,-2-2 0,64-66 0,-51 39-14,99-144 0,-132 169 0,-2-1 0,-2 0 0,-2-2 0,-1-1 0,15-59 0,-31 93 0,0 0 0,-1 0 0,-1-1 0,0 1 0,0-1 0,-1 1 0,0-1 0,-1 1 0,-2-15 0,2 21 0,-1 0 0,1 0 0,-1 0 0,1 1 0,-1-1 0,0 1 0,-1-1 0,1 1 0,0 0 0,-1 0 0,0 0 0,0 0 0,0 0 0,0 0 0,0 1 0,0-1 0,-1 1 0,1 0 0,-1 0 0,0 1 0,1-1 0,-1 1 0,0 0 0,0-1 0,-8 0 0,-13-1 0,22 3 0,-1 0 0,0-1 0,1 1 0,-1-1 0,0 0 0,1 0 0,-1 0 0,1 0 0,0 0 0,-7-4 0,10 4 0,0 1 0,-1-1 0,1 1 0,0-1 0,0 1 0,0-1 0,0 1 0,0-1 0,0 1 0,0-1 0,0 1 0,0-1 0,0 1 0,0-1 0,0 1 0,1-1 0,-1 1 0,0-1 0,0 1 0,0-1 0,1 1 0,-1-1 0,0 1 0,1-1 0,-1 1 0,0 0 0,1-1 0,-1 1 0,0 0 0,1-1 0,0 1 0,36-26 0,400-201-54,-22 14-714,277-218 589,-661 409 179,-7 7 0,-1 0 0,0-2 0,-2-1 0,0-1 0,-1-1 0,19-24 0,-31 23 0,-8 20 0,0 1 0,0-1 0,0 1 0,0-1 0,0 1 0,-1-1 0,1 1 0,0-1 0,0 1 0,-1 0 0,1-1 0,0 1 0,-1 0 0,1-1 0,0 1 0,-1 0 0,1-1 0,0 1 0,-1 0 0,1-1 0,-1 1 0,1 0 0,-1 0 0,1 0 0,0 0 0,-1-1 0,1 1 0,-1 0 0,1 0 0,-1 0 0,1 0 0,-2 0 0,-10 2 0,1-1 0,-1 2 0,0 0 0,1 0 0,-16 7 0,-68 24 0,-356 115 0,233-95 20,-83 24-22,228-56 492,-138 64 0,340-167-487,-81 48-3,31-22 0,-44 28 0,2 2 0,1 2 0,73-35 0,-97 53 0,0 1 0,0 0 0,0 0 0,0 1 0,0 1 0,1 1 0,-1 0 0,1 1 0,-1 0 0,1 1 0,-1 1 0,1 0 0,-1 1 0,0 0 0,0 1 0,14 7 0,28 15 0,93 61 0,8 4 0,-81-57 0,0-3 0,2-4 0,2-3 0,0-3 0,127 15 0,417 1 0,-171-59 0,-300 10 0,-60 11 0,-91 1 0,0 0 0,0 1 0,1-1 0,-1 0 0,0 1 0,0-1 0,0 1 0,1-1 0,-1 1 0,0 0 0,0 0 0,0 0 0,0 0 0,0 1 0,-1-1 0,1 0 0,2 3 0,-4-3 0,1 0 0,-1 0 0,0 0 0,1 0 0,-1 0 0,0 0 0,0 0 0,1 0 0,-1 0 0,0 0 0,0 1 0,0-1 0,-1 0 0,1 0 0,0 0 0,0 0 0,0 0 0,-1 0 0,1 0 0,-1 0 0,1 0 0,-1 0 0,1 0 0,-1 1 0,-4 5 0,0-1 0,-1 1 0,0-1 0,0-1 0,0 1 0,0-1 0,-10 7 0,-11 3 0,0 0 0,-1-2 0,-1-1 0,0-2 0,-1 0 0,-46 7 0,-181 18 0,234-33 0,2 1 0,28-2 0,41-3 0,205-17 0,108-4 0,-340 22 0,1 1 0,0 1 0,0 2 0,35 7 0,-52-9 0,0 0 0,0 1 0,0-1 0,-1 1 0,1 1 0,-1-1 0,0 0 0,1 1 0,-1 0 0,0 0 0,0 0 0,-1 1 0,1-1 0,-1 1 0,0 0 0,0 0 0,0 0 0,0 0 0,-1 0 0,1 1 0,-1-1 0,0 1 0,-1 0 0,1 0 0,-1-1 0,1 7 0,0 28-1365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07:41:41.7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BAEFD-3FFD-4E59-BA62-AFBCD0868BA3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263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6117" y="4722694"/>
            <a:ext cx="5408930" cy="447413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47249-75EA-410F-A679-DEAAD2DF0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10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3" y="746125"/>
            <a:ext cx="6624637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47249-75EA-410F-A679-DEAAD2DF07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43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3" y="746125"/>
            <a:ext cx="6624637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47249-75EA-410F-A679-DEAAD2DF07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62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263" y="746125"/>
            <a:ext cx="6624637" cy="3727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+mj-lt"/>
              <a:buNone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F47249-75EA-410F-A679-DEAAD2DF07E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16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8333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10D96B-1ACF-3459-8F9A-12C3D798BB2C}"/>
              </a:ext>
            </a:extLst>
          </p:cNvPr>
          <p:cNvSpPr/>
          <p:nvPr userDrawn="1"/>
        </p:nvSpPr>
        <p:spPr>
          <a:xfrm>
            <a:off x="76200" y="213360"/>
            <a:ext cx="11148060" cy="2895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7950" algn="l"/>
                <a:tab pos="4572000" algn="ctr"/>
                <a:tab pos="8912225" algn="r"/>
              </a:tabLst>
              <a:defRPr/>
            </a:pPr>
            <a:r>
              <a:rPr lang="en-US" sz="1400" b="0" u="none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Introduction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|Visuals |Work|Orig. Aspects|Modifications|Analysis|Phys.Components|</a:t>
            </a:r>
            <a:r>
              <a:rPr lang="en-US" sz="1400" b="0" u="none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Experience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 </a:t>
            </a:r>
            <a:r>
              <a:rPr lang="en-US" sz="1400" b="1" u="sng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Future Work   </a:t>
            </a:r>
          </a:p>
        </p:txBody>
      </p:sp>
    </p:spTree>
    <p:extLst>
      <p:ext uri="{BB962C8B-B14F-4D97-AF65-F5344CB8AC3E}">
        <p14:creationId xmlns:p14="http://schemas.microsoft.com/office/powerpoint/2010/main" val="698538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6754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76200" y="213360"/>
            <a:ext cx="11148060" cy="2895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7950" algn="l"/>
                <a:tab pos="4572000" algn="ctr"/>
                <a:tab pos="8912225" algn="r"/>
              </a:tabLst>
              <a:defRPr/>
            </a:pPr>
            <a:r>
              <a:rPr lang="en-US" sz="1400" b="1" u="sng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Introduction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|Visuals |Work|Orig. Aspects|Modifications|Analysis|Phys.Components|Experience | Future Work   </a:t>
            </a:r>
          </a:p>
        </p:txBody>
      </p:sp>
    </p:spTree>
    <p:extLst>
      <p:ext uri="{BB962C8B-B14F-4D97-AF65-F5344CB8AC3E}">
        <p14:creationId xmlns:p14="http://schemas.microsoft.com/office/powerpoint/2010/main" val="2455944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u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4BB48F-E699-861D-A0AD-4F3B252BD774}"/>
              </a:ext>
            </a:extLst>
          </p:cNvPr>
          <p:cNvSpPr/>
          <p:nvPr userDrawn="1"/>
        </p:nvSpPr>
        <p:spPr>
          <a:xfrm>
            <a:off x="76200" y="213360"/>
            <a:ext cx="11148060" cy="2895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7950" algn="l"/>
                <a:tab pos="4572000" algn="ctr"/>
                <a:tab pos="8912225" algn="r"/>
              </a:tabLst>
              <a:defRPr/>
            </a:pPr>
            <a:r>
              <a:rPr lang="en-US" sz="1400" b="0" u="none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Introduction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</a:t>
            </a:r>
            <a:r>
              <a:rPr lang="en-US" sz="1400" b="1" u="sng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Visuals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|Work|Orig. Aspects|Modifications|Analysis|Phys.Components|Experience | Future Work   </a:t>
            </a:r>
          </a:p>
        </p:txBody>
      </p:sp>
    </p:spTree>
    <p:extLst>
      <p:ext uri="{BB962C8B-B14F-4D97-AF65-F5344CB8AC3E}">
        <p14:creationId xmlns:p14="http://schemas.microsoft.com/office/powerpoint/2010/main" val="3802021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EEC2E7D-5BD2-F3E7-5B4E-2797A08F5764}"/>
              </a:ext>
            </a:extLst>
          </p:cNvPr>
          <p:cNvSpPr/>
          <p:nvPr userDrawn="1"/>
        </p:nvSpPr>
        <p:spPr>
          <a:xfrm>
            <a:off x="76200" y="213360"/>
            <a:ext cx="11148060" cy="2895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7950" algn="l"/>
                <a:tab pos="4572000" algn="ctr"/>
                <a:tab pos="8912225" algn="r"/>
              </a:tabLst>
              <a:defRPr/>
            </a:pPr>
            <a:r>
              <a:rPr lang="en-US" sz="1400" b="0" u="none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Introduction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|Visuals |</a:t>
            </a:r>
            <a:r>
              <a:rPr lang="en-US" sz="1400" b="1" u="sng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Work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|Orig. Aspects|Modifications|Analysis|Phys.Components|Experience | Future Work   </a:t>
            </a:r>
          </a:p>
        </p:txBody>
      </p:sp>
    </p:spTree>
    <p:extLst>
      <p:ext uri="{BB962C8B-B14F-4D97-AF65-F5344CB8AC3E}">
        <p14:creationId xmlns:p14="http://schemas.microsoft.com/office/powerpoint/2010/main" val="168143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iginal asp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182919-78C1-373A-0DDD-2B3078D4C037}"/>
              </a:ext>
            </a:extLst>
          </p:cNvPr>
          <p:cNvSpPr/>
          <p:nvPr userDrawn="1"/>
        </p:nvSpPr>
        <p:spPr>
          <a:xfrm>
            <a:off x="76200" y="213360"/>
            <a:ext cx="11148060" cy="2895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7950" algn="l"/>
                <a:tab pos="4572000" algn="ctr"/>
                <a:tab pos="8912225" algn="r"/>
              </a:tabLst>
              <a:defRPr/>
            </a:pPr>
            <a:r>
              <a:rPr lang="en-US" sz="1400" b="0" u="none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Introduction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|Visuals |Work|</a:t>
            </a:r>
            <a:r>
              <a:rPr lang="en-US" sz="1400" b="1" u="sng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Orig. Aspects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|Modifications|Analysis|Phys.Components|Experience | Future Work   </a:t>
            </a:r>
          </a:p>
        </p:txBody>
      </p:sp>
    </p:spTree>
    <p:extLst>
      <p:ext uri="{BB962C8B-B14F-4D97-AF65-F5344CB8AC3E}">
        <p14:creationId xmlns:p14="http://schemas.microsoft.com/office/powerpoint/2010/main" val="129364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dific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0F62D33-19E2-2178-F57F-76120C37601D}"/>
              </a:ext>
            </a:extLst>
          </p:cNvPr>
          <p:cNvSpPr/>
          <p:nvPr userDrawn="1"/>
        </p:nvSpPr>
        <p:spPr>
          <a:xfrm>
            <a:off x="76200" y="213360"/>
            <a:ext cx="11148060" cy="2895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7950" algn="l"/>
                <a:tab pos="4572000" algn="ctr"/>
                <a:tab pos="8912225" algn="r"/>
              </a:tabLst>
              <a:defRPr/>
            </a:pPr>
            <a:r>
              <a:rPr lang="en-US" sz="1400" b="0" u="none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Introduction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|Visuals |Work|Orig. Aspects|</a:t>
            </a:r>
            <a:r>
              <a:rPr lang="en-US" sz="1400" b="1" u="sng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Modifications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|Analysis|Phys.Components|Experience | Future Work   </a:t>
            </a:r>
          </a:p>
        </p:txBody>
      </p:sp>
    </p:spTree>
    <p:extLst>
      <p:ext uri="{BB962C8B-B14F-4D97-AF65-F5344CB8AC3E}">
        <p14:creationId xmlns:p14="http://schemas.microsoft.com/office/powerpoint/2010/main" val="2294556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BF2F99F-FF0B-B317-8BE2-D6E3CF022F32}"/>
              </a:ext>
            </a:extLst>
          </p:cNvPr>
          <p:cNvSpPr/>
          <p:nvPr userDrawn="1"/>
        </p:nvSpPr>
        <p:spPr>
          <a:xfrm>
            <a:off x="76200" y="213360"/>
            <a:ext cx="11148060" cy="2895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7950" algn="l"/>
                <a:tab pos="4572000" algn="ctr"/>
                <a:tab pos="8912225" algn="r"/>
              </a:tabLst>
              <a:defRPr/>
            </a:pPr>
            <a:r>
              <a:rPr lang="en-US" sz="1400" b="0" u="none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Introduction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|Visuals |Work|Orig. Aspects|Modifications|</a:t>
            </a:r>
            <a:r>
              <a:rPr lang="en-US" sz="1400" b="1" u="sng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Analysis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|Phys.Components|Experience | Future Work   </a:t>
            </a:r>
          </a:p>
        </p:txBody>
      </p:sp>
    </p:spTree>
    <p:extLst>
      <p:ext uri="{BB962C8B-B14F-4D97-AF65-F5344CB8AC3E}">
        <p14:creationId xmlns:p14="http://schemas.microsoft.com/office/powerpoint/2010/main" val="3380592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ysical Compon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35390A-AE7E-3661-3793-ACC16C840F68}"/>
              </a:ext>
            </a:extLst>
          </p:cNvPr>
          <p:cNvSpPr/>
          <p:nvPr userDrawn="1"/>
        </p:nvSpPr>
        <p:spPr>
          <a:xfrm>
            <a:off x="76200" y="213360"/>
            <a:ext cx="11148060" cy="2895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7950" algn="l"/>
                <a:tab pos="4572000" algn="ctr"/>
                <a:tab pos="8912225" algn="r"/>
              </a:tabLst>
              <a:defRPr/>
            </a:pPr>
            <a:r>
              <a:rPr lang="en-US" sz="1400" b="0" u="none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Introduction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|Visuals |Work|Orig. Aspects|Modifications|Analysis|</a:t>
            </a:r>
            <a:r>
              <a:rPr lang="en-US" sz="1400" b="1" u="sng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Phys.Components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|Experience | Future Work   </a:t>
            </a:r>
          </a:p>
        </p:txBody>
      </p:sp>
    </p:spTree>
    <p:extLst>
      <p:ext uri="{BB962C8B-B14F-4D97-AF65-F5344CB8AC3E}">
        <p14:creationId xmlns:p14="http://schemas.microsoft.com/office/powerpoint/2010/main" val="2327938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10D96B-1ACF-3459-8F9A-12C3D798BB2C}"/>
              </a:ext>
            </a:extLst>
          </p:cNvPr>
          <p:cNvSpPr/>
          <p:nvPr userDrawn="1"/>
        </p:nvSpPr>
        <p:spPr>
          <a:xfrm>
            <a:off x="76200" y="213360"/>
            <a:ext cx="11148060" cy="289560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7950" algn="l"/>
                <a:tab pos="4572000" algn="ctr"/>
                <a:tab pos="8912225" algn="r"/>
              </a:tabLst>
              <a:defRPr/>
            </a:pPr>
            <a:r>
              <a:rPr lang="en-US" sz="1400" b="0" u="none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Introduction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|Visuals |Work|Orig. Aspects|Modifications|Analysis|Phys.Components|</a:t>
            </a:r>
            <a:r>
              <a:rPr lang="en-US" sz="1400" b="1" u="sng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Experience</a:t>
            </a:r>
            <a:r>
              <a:rPr lang="en-US" sz="1400" b="0" kern="1200" cap="small" baseline="0" noProof="1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| Future Work   </a:t>
            </a:r>
          </a:p>
        </p:txBody>
      </p:sp>
    </p:spTree>
    <p:extLst>
      <p:ext uri="{BB962C8B-B14F-4D97-AF65-F5344CB8AC3E}">
        <p14:creationId xmlns:p14="http://schemas.microsoft.com/office/powerpoint/2010/main" val="777083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91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AE9570E-F60A-40AA-89D9-E3732C58E73C}"/>
              </a:ext>
            </a:extLst>
          </p:cNvPr>
          <p:cNvSpPr/>
          <p:nvPr userDrawn="1"/>
        </p:nvSpPr>
        <p:spPr>
          <a:xfrm>
            <a:off x="0" y="-14786"/>
            <a:ext cx="12192000" cy="51536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tIns="45720" rIns="45720" bIns="4572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325" algn="l"/>
                <a:tab pos="1143000" algn="l"/>
                <a:tab pos="4572000" algn="ctr"/>
                <a:tab pos="12003088" algn="r"/>
              </a:tabLst>
              <a:defRPr/>
            </a:pPr>
            <a:r>
              <a:rPr lang="en-US" sz="1200" b="0"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	</a:t>
            </a:r>
            <a:r>
              <a:rPr lang="en-US" sz="1600" b="0" kern="1200" cap="none">
                <a:solidFill>
                  <a:srgbClr val="000066"/>
                </a:solidFill>
                <a:latin typeface="Rockwell" panose="020606030202050204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Control System Design Of Microprocessor-Controlled Prosthetic Knee Joint   </a:t>
            </a:r>
            <a:r>
              <a:rPr lang="en-US" sz="1600" b="1">
                <a:solidFill>
                  <a:srgbClr val="000066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                                                                                </a:t>
            </a:r>
            <a:r>
              <a:rPr lang="en-US" sz="1200" b="0" cap="none">
                <a:solidFill>
                  <a:srgbClr val="00007B"/>
                </a:solidFill>
                <a:latin typeface="Rockwell" panose="020606030202050204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Group – K2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325" algn="l"/>
                <a:tab pos="1143000" algn="l"/>
                <a:tab pos="4572000" algn="ctr"/>
                <a:tab pos="12003088" algn="r"/>
              </a:tabLst>
              <a:defRPr/>
            </a:pPr>
            <a:r>
              <a:rPr lang="en-US" sz="1200" b="1" kern="1200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				</a:t>
            </a:r>
            <a:fld id="{CEA68EDD-FE63-4142-BFC1-E63842F895E8}" type="slidenum">
              <a:rPr lang="en-US" sz="1400" b="1" kern="1200" smtClean="0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‹#›</a:t>
            </a:fld>
            <a:r>
              <a:rPr lang="en-US" sz="1400" b="1" kern="1200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 of 2</a:t>
            </a:r>
            <a:r>
              <a:rPr lang="tr-TR" sz="1400" b="1" kern="1200">
                <a:solidFill>
                  <a:srgbClr val="00007B"/>
                </a:solidFill>
                <a:latin typeface="Rockwell" panose="02060603020205020403" pitchFamily="18" charset="0"/>
                <a:ea typeface="+mn-ea"/>
                <a:cs typeface="Arial" panose="020B0604020202020204" pitchFamily="34" charset="0"/>
              </a:rPr>
              <a:t>6</a:t>
            </a:r>
            <a:endParaRPr lang="en-US" sz="1400" b="1" kern="1200">
              <a:solidFill>
                <a:srgbClr val="00007B"/>
              </a:solidFill>
              <a:latin typeface="Rockwell" panose="02060603020205020403" pitchFamily="18" charset="0"/>
              <a:ea typeface="+mn-ea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325" algn="l"/>
                <a:tab pos="1143000" algn="l"/>
                <a:tab pos="4572000" algn="ctr"/>
                <a:tab pos="12003088" algn="r"/>
              </a:tabLst>
              <a:defRPr/>
            </a:pPr>
            <a:endParaRPr lang="en-US" sz="1400" b="1" kern="1200">
              <a:solidFill>
                <a:srgbClr val="00007B"/>
              </a:solidFill>
              <a:latin typeface="Rockwell" panose="02060603020205020403" pitchFamily="18" charset="0"/>
              <a:ea typeface="+mn-ea"/>
              <a:cs typeface="Arial" panose="020B060402020202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60325" algn="l"/>
                <a:tab pos="1143000" algn="l"/>
                <a:tab pos="4572000" algn="ctr"/>
                <a:tab pos="12003088" algn="r"/>
              </a:tabLst>
              <a:defRPr/>
            </a:pPr>
            <a:endParaRPr lang="en-US" sz="1400" b="0" cap="none" baseline="0">
              <a:solidFill>
                <a:srgbClr val="00007B"/>
              </a:solidFill>
              <a:latin typeface="Rockwell" panose="020606030202050204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26DCC0C-F572-4D68-B251-2B597C6BCF6B}"/>
              </a:ext>
            </a:extLst>
          </p:cNvPr>
          <p:cNvSpPr/>
          <p:nvPr userDrawn="1"/>
        </p:nvSpPr>
        <p:spPr>
          <a:xfrm>
            <a:off x="0" y="6425747"/>
            <a:ext cx="12192000" cy="338555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0" rtlCol="0" anchor="ctr" anchorCtr="0"/>
          <a:lstStyle/>
          <a:p>
            <a:pPr marL="114300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5943600" algn="ctr"/>
              </a:tabLst>
              <a:defRPr/>
            </a:pPr>
            <a:r>
              <a:rPr lang="en-US" sz="1200" b="0" kern="120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Rockwell" panose="02060603020205020403" pitchFamily="18" charset="0"/>
                <a:ea typeface="+mn-ea"/>
                <a:cs typeface="+mn-cs"/>
              </a:rPr>
              <a:t>	</a:t>
            </a:r>
            <a:r>
              <a:rPr lang="en-US" sz="1400" b="0">
                <a:solidFill>
                  <a:schemeClr val="tx1"/>
                </a:solidFill>
                <a:latin typeface="Rockwell" panose="02060603020205020403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Fall 2022 ME 407 Mechanical Engineering Design</a:t>
            </a:r>
            <a:endParaRPr lang="en-US" sz="1200" b="0">
              <a:solidFill>
                <a:schemeClr val="tx1"/>
              </a:solidFill>
              <a:latin typeface="Rockwell" panose="02060603020205020403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875C92A-C977-42A5-BEB0-F415C9436588}"/>
              </a:ext>
            </a:extLst>
          </p:cNvPr>
          <p:cNvCxnSpPr/>
          <p:nvPr userDrawn="1"/>
        </p:nvCxnSpPr>
        <p:spPr>
          <a:xfrm>
            <a:off x="0" y="6357416"/>
            <a:ext cx="12192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Picture 4" descr="http://www.metu.edu.tr/system/files/logo_orj/7/7.3.jpg">
            <a:extLst>
              <a:ext uri="{FF2B5EF4-FFF2-40B4-BE49-F238E27FC236}">
                <a16:creationId xmlns:a16="http://schemas.microsoft.com/office/drawing/2014/main" id="{B73B4AF7-CA92-45B8-8A1E-33CE41BDF91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6" t="29175" r="19443" b="30433"/>
          <a:stretch/>
        </p:blipFill>
        <p:spPr bwMode="auto">
          <a:xfrm>
            <a:off x="11201400" y="6408653"/>
            <a:ext cx="990599" cy="4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089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4" r:id="rId3"/>
    <p:sldLayoutId id="2147483672" r:id="rId4"/>
    <p:sldLayoutId id="2147483669" r:id="rId5"/>
    <p:sldLayoutId id="2147483670" r:id="rId6"/>
    <p:sldLayoutId id="2147483671" r:id="rId7"/>
    <p:sldLayoutId id="2147483673" r:id="rId8"/>
    <p:sldLayoutId id="2147483675" r:id="rId9"/>
    <p:sldLayoutId id="2147483676" r:id="rId10"/>
  </p:sldLayoutIdLst>
  <p:txStyles>
    <p:titleStyle>
      <a:lvl1pPr algn="l" defTabSz="914400" rtl="0" eaLnBrk="1" latinLnBrk="0" hangingPunct="1">
        <a:spcBef>
          <a:spcPct val="0"/>
        </a:spcBef>
        <a:buNone/>
        <a:defRPr lang="en-US" sz="4400" b="1" i="0" kern="1200" dirty="0">
          <a:solidFill>
            <a:schemeClr val="tx1"/>
          </a:solidFill>
          <a:latin typeface="+mj-lt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0" indent="0" algn="just" defTabSz="914400" rtl="0" eaLnBrk="1" latinLnBrk="0" hangingPunct="1">
        <a:spcBef>
          <a:spcPts val="0"/>
        </a:spcBef>
        <a:spcAft>
          <a:spcPts val="20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9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3.png"/><Relationship Id="rId7" Type="http://schemas.openxmlformats.org/officeDocument/2006/relationships/customXml" Target="../ink/ink2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png"/><Relationship Id="rId5" Type="http://schemas.openxmlformats.org/officeDocument/2006/relationships/customXml" Target="../ink/ink1.xml"/><Relationship Id="rId4" Type="http://schemas.openxmlformats.org/officeDocument/2006/relationships/image" Target="../media/image3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A6AB362C-315E-4141-81B0-F9EDED7E7AFD}"/>
              </a:ext>
            </a:extLst>
          </p:cNvPr>
          <p:cNvSpPr txBox="1"/>
          <p:nvPr/>
        </p:nvSpPr>
        <p:spPr>
          <a:xfrm>
            <a:off x="158545" y="1964750"/>
            <a:ext cx="3735029" cy="31085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>
                <a:latin typeface="Cambria" panose="02040503050406030204" pitchFamily="18" charset="0"/>
                <a:ea typeface="Cambria" panose="02040503050406030204" pitchFamily="18" charset="0"/>
              </a:rPr>
              <a:t>Group K2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>
                <a:latin typeface="Cambria" panose="02040503050406030204" pitchFamily="18" charset="0"/>
                <a:ea typeface="Cambria" panose="02040503050406030204" pitchFamily="18" charset="0"/>
              </a:rPr>
              <a:t>Ali Fuat </a:t>
            </a:r>
            <a:r>
              <a:rPr lang="tr-TR" sz="2400">
                <a:latin typeface="Cambria" panose="02040503050406030204" pitchFamily="18" charset="0"/>
                <a:ea typeface="Cambria" panose="02040503050406030204" pitchFamily="18" charset="0"/>
              </a:rPr>
              <a:t>Şahin</a:t>
            </a:r>
          </a:p>
          <a:p>
            <a:pPr marL="342900" indent="-342900">
              <a:buFont typeface="+mj-lt"/>
              <a:buAutoNum type="arabicPeriod"/>
            </a:pPr>
            <a:r>
              <a:rPr lang="tr-TR" sz="2400">
                <a:latin typeface="Cambria" panose="02040503050406030204" pitchFamily="18" charset="0"/>
                <a:ea typeface="Cambria" panose="02040503050406030204" pitchFamily="18" charset="0"/>
              </a:rPr>
              <a:t>Can Uludoğan</a:t>
            </a:r>
          </a:p>
          <a:p>
            <a:pPr marL="342900" indent="-342900">
              <a:buFont typeface="+mj-lt"/>
              <a:buAutoNum type="arabicPeriod"/>
            </a:pPr>
            <a:r>
              <a:rPr lang="tr-TR" sz="2400">
                <a:latin typeface="Cambria" panose="02040503050406030204" pitchFamily="18" charset="0"/>
                <a:ea typeface="Cambria" panose="02040503050406030204" pitchFamily="18" charset="0"/>
              </a:rPr>
              <a:t>Egemen İlikmen</a:t>
            </a:r>
          </a:p>
          <a:p>
            <a:pPr marL="342900" indent="-342900">
              <a:buFont typeface="+mj-lt"/>
              <a:buAutoNum type="arabicPeriod"/>
            </a:pPr>
            <a:r>
              <a:rPr lang="tr-TR" sz="2400">
                <a:latin typeface="Cambria" panose="02040503050406030204" pitchFamily="18" charset="0"/>
                <a:ea typeface="Cambria" panose="02040503050406030204" pitchFamily="18" charset="0"/>
              </a:rPr>
              <a:t>Faysal Turkistani</a:t>
            </a:r>
          </a:p>
          <a:p>
            <a:pPr marL="342900" indent="-342900">
              <a:buFont typeface="+mj-lt"/>
              <a:buAutoNum type="arabicPeriod"/>
            </a:pPr>
            <a:r>
              <a:rPr lang="tr-TR" sz="2400">
                <a:latin typeface="Cambria" panose="02040503050406030204" pitchFamily="18" charset="0"/>
                <a:ea typeface="Cambria" panose="02040503050406030204" pitchFamily="18" charset="0"/>
              </a:rPr>
              <a:t>Furkan Evci</a:t>
            </a:r>
          </a:p>
          <a:p>
            <a:pPr marL="342900" indent="-342900">
              <a:buFont typeface="+mj-lt"/>
              <a:buAutoNum type="arabicPeriod"/>
            </a:pPr>
            <a:r>
              <a:rPr lang="tr-TR" sz="2400">
                <a:latin typeface="Cambria" panose="02040503050406030204" pitchFamily="18" charset="0"/>
                <a:ea typeface="Cambria" panose="02040503050406030204" pitchFamily="18" charset="0"/>
              </a:rPr>
              <a:t>Mehmet Furkan Doğan</a:t>
            </a:r>
          </a:p>
          <a:p>
            <a:pPr marL="342900" indent="-342900">
              <a:buFont typeface="+mj-lt"/>
              <a:buAutoNum type="arabicPeriod"/>
            </a:pPr>
            <a:r>
              <a:rPr lang="tr-TR" sz="2400">
                <a:latin typeface="Cambria" panose="02040503050406030204" pitchFamily="18" charset="0"/>
                <a:ea typeface="Cambria" panose="02040503050406030204" pitchFamily="18" charset="0"/>
              </a:rPr>
              <a:t>Osman Berkin İnci</a:t>
            </a:r>
            <a:endParaRPr lang="en-US" sz="240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11" name="Picture 4" descr="http://www.metu.edu.tr/system/files/logo_orj/7/7.3.jpg">
            <a:extLst>
              <a:ext uri="{FF2B5EF4-FFF2-40B4-BE49-F238E27FC236}">
                <a16:creationId xmlns:a16="http://schemas.microsoft.com/office/drawing/2014/main" id="{FD4AEE96-4225-4E8E-B01A-2BEA29AAE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6" t="29175" r="19443" b="30433"/>
          <a:stretch/>
        </p:blipFill>
        <p:spPr bwMode="auto">
          <a:xfrm>
            <a:off x="9845839" y="5971678"/>
            <a:ext cx="2117561" cy="88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C24B4E3-2645-48DB-B9F6-50451E4674FF}"/>
              </a:ext>
            </a:extLst>
          </p:cNvPr>
          <p:cNvSpPr/>
          <p:nvPr/>
        </p:nvSpPr>
        <p:spPr>
          <a:xfrm>
            <a:off x="152400" y="103172"/>
            <a:ext cx="11887200" cy="882317"/>
          </a:xfrm>
          <a:prstGeom prst="roundRect">
            <a:avLst>
              <a:gd name="adj" fmla="val 49947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latin typeface="Cambria" panose="02040503050406030204" pitchFamily="18" charset="0"/>
                <a:ea typeface="Cambria" panose="02040503050406030204" pitchFamily="18" charset="0"/>
                <a:cs typeface="Open Sans" panose="020B0606030504020204" pitchFamily="34" charset="0"/>
              </a:rPr>
              <a:t>CONTROL SYSTEM DESIGN OF MICROPROCESSOR-CONTROLLED PROSTHETIC KNEE JOINT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A112A79-B728-4944-9D06-970D10CF715F}"/>
              </a:ext>
            </a:extLst>
          </p:cNvPr>
          <p:cNvSpPr txBox="1">
            <a:spLocks/>
          </p:cNvSpPr>
          <p:nvPr/>
        </p:nvSpPr>
        <p:spPr>
          <a:xfrm>
            <a:off x="2228236" y="6362136"/>
            <a:ext cx="7239000" cy="3903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1800">
                <a:latin typeface="+mj-lt"/>
                <a:cs typeface="Times New Roman"/>
              </a:rPr>
              <a:t>Fall 2022-2023 ME 407 Mechanical Engineering Design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4D6B2-088C-1A72-8678-049DFBE55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72"/>
          <a:stretch/>
        </p:blipFill>
        <p:spPr bwMode="auto">
          <a:xfrm>
            <a:off x="9788507" y="1603653"/>
            <a:ext cx="1802265" cy="412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22483C7-F07F-79DF-807C-42FA30A4C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54" t="6810" r="25216" b="8273"/>
          <a:stretch/>
        </p:blipFill>
        <p:spPr bwMode="auto">
          <a:xfrm>
            <a:off x="4401074" y="1938049"/>
            <a:ext cx="1802265" cy="316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0DB2F2-361E-A6AD-DFF2-2660561B4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8" r="19973"/>
          <a:stretch/>
        </p:blipFill>
        <p:spPr bwMode="auto">
          <a:xfrm>
            <a:off x="6889794" y="1905505"/>
            <a:ext cx="2212258" cy="323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C995A9BB-1B43-3738-ECAC-BE64C1C32F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5848947"/>
            <a:ext cx="903514" cy="9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89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B2E4CCB-6B29-B658-8A84-9E1F5434F619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Communication with User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515573-0010-9825-5166-3D90368545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" r="1190"/>
          <a:stretch/>
        </p:blipFill>
        <p:spPr>
          <a:xfrm>
            <a:off x="3401745" y="1374664"/>
            <a:ext cx="6119626" cy="463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2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4">
            <a:extLst>
              <a:ext uri="{FF2B5EF4-FFF2-40B4-BE49-F238E27FC236}">
                <a16:creationId xmlns:a16="http://schemas.microsoft.com/office/drawing/2014/main" id="{E345AB0E-EE17-D663-03D6-7115B6D40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93" y="1056967"/>
            <a:ext cx="9916414" cy="5370452"/>
          </a:xfrm>
          <a:prstGeom prst="rect">
            <a:avLst/>
          </a:prstGeom>
        </p:spPr>
      </p:pic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9CBF4201-BD18-4405-8B34-306F5214946B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7020"/>
            <a:r>
              <a:rPr lang="en-US" sz="2400" b="1">
                <a:solidFill>
                  <a:schemeClr val="bg1"/>
                </a:solidFill>
                <a:latin typeface="Arial Rounded MT Bold"/>
                <a:ea typeface="Cambria"/>
              </a:rPr>
              <a:t>Simulink Walking Simulation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28496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2">
            <a:extLst>
              <a:ext uri="{FF2B5EF4-FFF2-40B4-BE49-F238E27FC236}">
                <a16:creationId xmlns:a16="http://schemas.microsoft.com/office/drawing/2014/main" id="{489D53DD-BAAF-FB3C-6D39-1AA21A106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056967"/>
            <a:ext cx="9163050" cy="4932435"/>
          </a:xfrm>
          <a:prstGeom prst="rect">
            <a:avLst/>
          </a:prstGeom>
        </p:spPr>
      </p:pic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A0060957-8ED5-E3F9-D2DC-A12474ECC802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7020"/>
            <a:r>
              <a:rPr lang="en-US" sz="2400" b="1">
                <a:solidFill>
                  <a:schemeClr val="bg1"/>
                </a:solidFill>
                <a:latin typeface="Arial Rounded MT Bold"/>
                <a:ea typeface="Cambria"/>
              </a:rPr>
              <a:t>Hydraulics Simulation</a:t>
            </a:r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28646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ston_cylinder_deneme_mixxxx (1)">
            <a:hlinkClick r:id="" action="ppaction://media"/>
            <a:extLst>
              <a:ext uri="{FF2B5EF4-FFF2-40B4-BE49-F238E27FC236}">
                <a16:creationId xmlns:a16="http://schemas.microsoft.com/office/drawing/2014/main" id="{D079BBC0-EE6B-01D7-91A2-46ADD0BAA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0985" r="28691" b="11309"/>
          <a:stretch/>
        </p:blipFill>
        <p:spPr>
          <a:xfrm>
            <a:off x="1487714" y="667105"/>
            <a:ext cx="9216571" cy="552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91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qsdfsafasdf">
            <a:hlinkClick r:id="" action="ppaction://media"/>
            <a:extLst>
              <a:ext uri="{FF2B5EF4-FFF2-40B4-BE49-F238E27FC236}">
                <a16:creationId xmlns:a16="http://schemas.microsoft.com/office/drawing/2014/main" id="{7D783253-314A-1792-1FD6-B1695DF87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17978"/>
          <a:stretch/>
        </p:blipFill>
        <p:spPr>
          <a:xfrm>
            <a:off x="4143828" y="600477"/>
            <a:ext cx="3904343" cy="56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3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5FDD85CA-7757-8664-B809-70389035272E}"/>
              </a:ext>
            </a:extLst>
          </p:cNvPr>
          <p:cNvSpPr/>
          <p:nvPr/>
        </p:nvSpPr>
        <p:spPr>
          <a:xfrm>
            <a:off x="-228600" y="599766"/>
            <a:ext cx="3407229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7020"/>
            <a:r>
              <a:rPr lang="en-US" sz="2400" b="1">
                <a:solidFill>
                  <a:schemeClr val="bg1"/>
                </a:solidFill>
                <a:latin typeface="Arial Rounded MT Bold"/>
                <a:ea typeface="Cambria"/>
              </a:rPr>
              <a:t>Safety Precaution</a:t>
            </a:r>
            <a:endParaRPr lang="tr-TR"/>
          </a:p>
        </p:txBody>
      </p:sp>
      <p:pic>
        <p:nvPicPr>
          <p:cNvPr id="3" name="IMG_2351">
            <a:hlinkClick r:id="" action="ppaction://media"/>
            <a:extLst>
              <a:ext uri="{FF2B5EF4-FFF2-40B4-BE49-F238E27FC236}">
                <a16:creationId xmlns:a16="http://schemas.microsoft.com/office/drawing/2014/main" id="{EAFC7E98-F3AF-7BD0-9772-BA4E849E8B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9032"/>
          <a:stretch/>
        </p:blipFill>
        <p:spPr>
          <a:xfrm>
            <a:off x="4096657" y="510421"/>
            <a:ext cx="3570513" cy="577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30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neme2_v2">
            <a:hlinkClick r:id="" action="ppaction://media"/>
            <a:extLst>
              <a:ext uri="{FF2B5EF4-FFF2-40B4-BE49-F238E27FC236}">
                <a16:creationId xmlns:a16="http://schemas.microsoft.com/office/drawing/2014/main" id="{D0B9BE48-3339-E59E-1F67-FD1F956E13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063"/>
          <a:stretch/>
        </p:blipFill>
        <p:spPr>
          <a:xfrm>
            <a:off x="0" y="1413805"/>
            <a:ext cx="6683828" cy="4841418"/>
          </a:xfrm>
          <a:prstGeom prst="rect">
            <a:avLst/>
          </a:prstGeom>
        </p:spPr>
      </p:pic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7E53A33D-AD27-CC78-9C1F-35A3A14C320B}"/>
              </a:ext>
            </a:extLst>
          </p:cNvPr>
          <p:cNvSpPr/>
          <p:nvPr/>
        </p:nvSpPr>
        <p:spPr>
          <a:xfrm>
            <a:off x="-228601" y="599766"/>
            <a:ext cx="8501743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7020"/>
            <a:r>
              <a:rPr lang="en-US" sz="2400" b="1">
                <a:solidFill>
                  <a:schemeClr val="bg1"/>
                </a:solidFill>
                <a:latin typeface="Arial Rounded MT Bold"/>
                <a:ea typeface="Cambria"/>
              </a:rPr>
              <a:t>Modifications Between Mock-Up and Detailed Design</a:t>
            </a:r>
            <a:endParaRPr lang="tr-TR"/>
          </a:p>
        </p:txBody>
      </p:sp>
      <p:pic>
        <p:nvPicPr>
          <p:cNvPr id="4" name="piston_cylinder_deneme_mixxxx (1)">
            <a:hlinkClick r:id="" action="ppaction://media"/>
            <a:extLst>
              <a:ext uri="{FF2B5EF4-FFF2-40B4-BE49-F238E27FC236}">
                <a16:creationId xmlns:a16="http://schemas.microsoft.com/office/drawing/2014/main" id="{2168A2F0-8647-CDA8-67C7-A64F49041CA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10985" r="28691" b="11309"/>
          <a:stretch/>
        </p:blipFill>
        <p:spPr>
          <a:xfrm>
            <a:off x="5646057" y="1413805"/>
            <a:ext cx="6545943" cy="484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BFFACC-0638-EF67-8EF5-6C358079A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377" y="1056967"/>
            <a:ext cx="8131245" cy="5243014"/>
          </a:xfrm>
          <a:prstGeom prst="rect">
            <a:avLst/>
          </a:prstGeom>
        </p:spPr>
      </p:pic>
      <p:sp>
        <p:nvSpPr>
          <p:cNvPr id="3" name="Rectangle: Rounded Corners 4">
            <a:extLst>
              <a:ext uri="{FF2B5EF4-FFF2-40B4-BE49-F238E27FC236}">
                <a16:creationId xmlns:a16="http://schemas.microsoft.com/office/drawing/2014/main" id="{D9B4B6F5-C81B-CC5F-0D97-563ABD891507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7020"/>
            <a:r>
              <a:rPr lang="en-US" sz="2400" b="1">
                <a:latin typeface="Arial Rounded MT Bold"/>
                <a:ea typeface="Cambria"/>
              </a:rPr>
              <a:t>Fuzzy Logic Design</a:t>
            </a:r>
          </a:p>
        </p:txBody>
      </p:sp>
    </p:spTree>
    <p:extLst>
      <p:ext uri="{BB962C8B-B14F-4D97-AF65-F5344CB8AC3E}">
        <p14:creationId xmlns:p14="http://schemas.microsoft.com/office/powerpoint/2010/main" val="365841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92E1F78F-CC83-553F-5E13-C13AFF0C9583}"/>
              </a:ext>
            </a:extLst>
          </p:cNvPr>
          <p:cNvSpPr/>
          <p:nvPr/>
        </p:nvSpPr>
        <p:spPr>
          <a:xfrm>
            <a:off x="-228601" y="599766"/>
            <a:ext cx="6212711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7020"/>
            <a:r>
              <a:rPr lang="tr-TR" sz="2400" b="1" err="1">
                <a:latin typeface="Arial Rounded MT Bold"/>
                <a:ea typeface="Cambria"/>
              </a:rPr>
              <a:t>Membership</a:t>
            </a:r>
            <a:r>
              <a:rPr lang="tr-TR" sz="2400" b="1">
                <a:latin typeface="Arial Rounded MT Bold"/>
                <a:ea typeface="Cambria"/>
              </a:rPr>
              <a:t> </a:t>
            </a:r>
            <a:r>
              <a:rPr lang="tr-TR" sz="2400" b="1" err="1">
                <a:latin typeface="Arial Rounded MT Bold"/>
                <a:ea typeface="Cambria"/>
              </a:rPr>
              <a:t>Functions</a:t>
            </a:r>
            <a:r>
              <a:rPr lang="tr-TR" sz="2400" b="1">
                <a:latin typeface="Arial Rounded MT Bold"/>
                <a:ea typeface="Cambria"/>
              </a:rPr>
              <a:t> of </a:t>
            </a:r>
            <a:r>
              <a:rPr lang="tr-TR" sz="2400" b="1" err="1">
                <a:latin typeface="Arial Rounded MT Bold"/>
                <a:ea typeface="Cambria"/>
              </a:rPr>
              <a:t>Gait</a:t>
            </a:r>
            <a:r>
              <a:rPr lang="tr-TR" sz="2400" b="1">
                <a:latin typeface="Arial Rounded MT Bold"/>
                <a:ea typeface="Cambria"/>
              </a:rPr>
              <a:t> </a:t>
            </a:r>
            <a:r>
              <a:rPr lang="tr-TR" sz="2400" b="1" err="1">
                <a:latin typeface="Arial Rounded MT Bold"/>
                <a:ea typeface="Cambria"/>
              </a:rPr>
              <a:t>Phase</a:t>
            </a:r>
            <a:endParaRPr lang="tr-TR" sz="2400" b="1">
              <a:latin typeface="Arial Rounded MT Bold"/>
              <a:ea typeface="Cambri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9A4CB6-75AA-FF5D-6685-627866B39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413" y="1167485"/>
            <a:ext cx="7749173" cy="50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260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6F1A8-118B-A235-F706-00EF9493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06" y="605545"/>
            <a:ext cx="8626588" cy="56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69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/>
        </p:nvSpPr>
        <p:spPr>
          <a:xfrm>
            <a:off x="105697" y="1275735"/>
            <a:ext cx="5533103" cy="43065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341313" indent="-34131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525463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2pPr>
            <a:lvl3pPr marL="733425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∙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u="sng">
                <a:latin typeface="+mn-lt"/>
              </a:rPr>
              <a:t>Definition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Designing a control system that provides adjustable damping according to the gait cycle phases.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</a:endParaRPr>
          </a:p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u="sng">
                <a:latin typeface="+mn-lt"/>
                <a:sym typeface="Wingdings" panose="05000000000000000000" pitchFamily="2" charset="2"/>
              </a:rPr>
              <a:t>Motivation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Allow transfemoral amputees to experience freedom and convenience in their daily activities.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81F6B60-E3B7-4349-9A15-3EF1CAA4F836}"/>
              </a:ext>
            </a:extLst>
          </p:cNvPr>
          <p:cNvSpPr/>
          <p:nvPr/>
        </p:nvSpPr>
        <p:spPr>
          <a:xfrm>
            <a:off x="-228600" y="610471"/>
            <a:ext cx="58674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Problem Definition &amp; Motivation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DBEEC81-EBE7-2B86-B604-B1BFB01A38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0" t="2796" r="17115" b="14623"/>
          <a:stretch/>
        </p:blipFill>
        <p:spPr>
          <a:xfrm>
            <a:off x="6096000" y="1378973"/>
            <a:ext cx="5141156" cy="417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249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2975A1-5863-B3A2-C720-9C898FE46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4" y="547565"/>
            <a:ext cx="11948932" cy="57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51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able&#10;&#10;Description automatically generated">
            <a:extLst>
              <a:ext uri="{FF2B5EF4-FFF2-40B4-BE49-F238E27FC236}">
                <a16:creationId xmlns:a16="http://schemas.microsoft.com/office/drawing/2014/main" id="{A0869E8E-0877-97AD-A468-F1031FB61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15" y="1231128"/>
            <a:ext cx="10091818" cy="5073804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96C591A-68BB-2DCB-3789-314411654823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Parts Bought / Manufactured</a:t>
            </a:r>
          </a:p>
        </p:txBody>
      </p:sp>
    </p:spTree>
    <p:extLst>
      <p:ext uri="{BB962C8B-B14F-4D97-AF65-F5344CB8AC3E}">
        <p14:creationId xmlns:p14="http://schemas.microsoft.com/office/powerpoint/2010/main" val="551791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6D8AE4-121C-E495-FDCD-1FAEBF76D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" y="2466802"/>
            <a:ext cx="5267458" cy="1924396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B52D60A-7650-6B1A-8E96-8C625A139BF8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Pipe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647787-DC6D-C586-4E86-3C6DC0E31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6" r="4532"/>
          <a:stretch/>
        </p:blipFill>
        <p:spPr>
          <a:xfrm>
            <a:off x="5336274" y="1056967"/>
            <a:ext cx="6801134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67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4F17DC-6734-D385-A819-E269BFEFAF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"/>
          <a:stretch/>
        </p:blipFill>
        <p:spPr>
          <a:xfrm>
            <a:off x="1" y="1919631"/>
            <a:ext cx="5105901" cy="2691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DD50E6-4364-9145-9169-5706413F8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01" r="8492"/>
          <a:stretch/>
        </p:blipFill>
        <p:spPr>
          <a:xfrm>
            <a:off x="5039227" y="1062173"/>
            <a:ext cx="7152773" cy="498755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D305AE-A4F4-AC0D-349E-650FB6119275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Strain Gage Holder</a:t>
            </a:r>
          </a:p>
        </p:txBody>
      </p:sp>
    </p:spTree>
    <p:extLst>
      <p:ext uri="{BB962C8B-B14F-4D97-AF65-F5344CB8AC3E}">
        <p14:creationId xmlns:p14="http://schemas.microsoft.com/office/powerpoint/2010/main" val="2521877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13ADAF1-98F3-C9DF-3238-625497A9A2D4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Experience Gained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8DCAB-59B6-842C-0BF5-B79B4C5F40D3}"/>
              </a:ext>
            </a:extLst>
          </p:cNvPr>
          <p:cNvSpPr>
            <a:spLocks noGrp="1"/>
          </p:cNvSpPr>
          <p:nvPr/>
        </p:nvSpPr>
        <p:spPr>
          <a:xfrm>
            <a:off x="105697" y="1312608"/>
            <a:ext cx="5380703" cy="49456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341313" indent="-34131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525463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2pPr>
            <a:lvl3pPr marL="733425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∙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Engineering analysis and simulations allowed prediction on how the design will perform under different conditions. 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Identify problems early in the design process.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Testing provided view on the performance of the design in real world conditions and helped to validate and invalidate assumptions and analysis results.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Better understanding of design and limitations.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See potential areas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3630706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11F8703-BC3B-FAB0-3E46-55D0A5D08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373" y="1929588"/>
            <a:ext cx="2676525" cy="371475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66AD967-D5DD-906B-958D-292CFB19BA24}"/>
              </a:ext>
            </a:extLst>
          </p:cNvPr>
          <p:cNvSpPr>
            <a:spLocks noGrp="1"/>
          </p:cNvSpPr>
          <p:nvPr/>
        </p:nvSpPr>
        <p:spPr>
          <a:xfrm>
            <a:off x="105698" y="1312607"/>
            <a:ext cx="5148474" cy="102151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341313" indent="-34131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525463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2pPr>
            <a:lvl3pPr marL="733425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∙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Fuzzy logic optimization (tuning) can be done using machine learning to get more accurate and precise results.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C090AB2-CE6F-FA97-75ED-7BCE6D6501D4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Machine Learning Implementation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F7AB543-6DDA-4A2D-641B-F9D6901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926" y="830064"/>
            <a:ext cx="3251584" cy="219904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EA7F49-5A39-1EB4-3752-F87B973AFB06}"/>
              </a:ext>
            </a:extLst>
          </p:cNvPr>
          <p:cNvSpPr/>
          <p:nvPr/>
        </p:nvSpPr>
        <p:spPr>
          <a:xfrm>
            <a:off x="-228600" y="2571911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Inertial Measurement Unit (IMU)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AA6D50-53CD-D926-06E1-AF8BD2F0E206}"/>
              </a:ext>
            </a:extLst>
          </p:cNvPr>
          <p:cNvSpPr>
            <a:spLocks noGrp="1"/>
          </p:cNvSpPr>
          <p:nvPr/>
        </p:nvSpPr>
        <p:spPr>
          <a:xfrm>
            <a:off x="105697" y="3266897"/>
            <a:ext cx="5148475" cy="9422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341313" indent="-34131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525463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2pPr>
            <a:lvl3pPr marL="733425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∙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To increase the variety of inputs that can be fed into the control system IMUs can be used.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  <a:sym typeface="Wingdings" panose="05000000000000000000" pitchFamily="2" charset="2"/>
            </a:endParaRPr>
          </a:p>
        </p:txBody>
      </p:sp>
      <p:pic>
        <p:nvPicPr>
          <p:cNvPr id="9" name="Picture 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161BA6D5-144B-D0FE-FB5D-8164A6CE5C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195" y="3472542"/>
            <a:ext cx="2552700" cy="17907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3325970-4CD5-AFE0-3C21-63FE72F04115}"/>
              </a:ext>
            </a:extLst>
          </p:cNvPr>
          <p:cNvGrpSpPr/>
          <p:nvPr/>
        </p:nvGrpSpPr>
        <p:grpSpPr>
          <a:xfrm>
            <a:off x="8673326" y="4250097"/>
            <a:ext cx="4766760" cy="1631880"/>
            <a:chOff x="8673326" y="4250097"/>
            <a:chExt cx="4766760" cy="163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156E325F-D5CB-054D-51A6-BF0B3F33BF2E}"/>
                    </a:ext>
                  </a:extLst>
                </p14:cNvPr>
                <p14:cNvContentPartPr/>
                <p14:nvPr/>
              </p14:nvContentPartPr>
              <p14:xfrm>
                <a:off x="8673326" y="4250097"/>
                <a:ext cx="3069360" cy="16318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56E325F-D5CB-054D-51A6-BF0B3F33BF2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610326" y="4187097"/>
                  <a:ext cx="3195000" cy="175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8F99F7A-8A3B-0631-3ABF-F7352AB908EC}"/>
                    </a:ext>
                  </a:extLst>
                </p14:cNvPr>
                <p14:cNvContentPartPr/>
                <p14:nvPr/>
              </p14:nvContentPartPr>
              <p14:xfrm>
                <a:off x="13439726" y="4455297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8F99F7A-8A3B-0631-3ABF-F7352AB908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376726" y="4392297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9843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E72DD704-0DCB-1443-AD0E-FF4D33ACD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3" r="9834"/>
          <a:stretch/>
        </p:blipFill>
        <p:spPr>
          <a:xfrm>
            <a:off x="7336297" y="-25985"/>
            <a:ext cx="2927683" cy="3680635"/>
          </a:xfrm>
          <a:prstGeom prst="rect">
            <a:avLst/>
          </a:prstGeom>
        </p:spPr>
      </p:pic>
      <p:pic>
        <p:nvPicPr>
          <p:cNvPr id="10" name="Picture 9" descr="A picture containing person, dining table&#10;&#10;Description automatically generated">
            <a:extLst>
              <a:ext uri="{FF2B5EF4-FFF2-40B4-BE49-F238E27FC236}">
                <a16:creationId xmlns:a16="http://schemas.microsoft.com/office/drawing/2014/main" id="{7D6C80E1-BAD1-29B8-CDBF-D8661CEB90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00"/>
          <a:stretch/>
        </p:blipFill>
        <p:spPr>
          <a:xfrm>
            <a:off x="43360" y="3733949"/>
            <a:ext cx="3318327" cy="3052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4B6671-3D2C-4EDD-9D40-B3B74876A7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t="14936" b="9451"/>
          <a:stretch/>
        </p:blipFill>
        <p:spPr>
          <a:xfrm>
            <a:off x="0" y="0"/>
            <a:ext cx="3625874" cy="4123139"/>
          </a:xfrm>
          <a:prstGeom prst="rect">
            <a:avLst/>
          </a:prstGeom>
        </p:spPr>
      </p:pic>
      <p:pic>
        <p:nvPicPr>
          <p:cNvPr id="4" name="Picture 3" descr="A picture containing text, indoor, computer, cluttered&#10;&#10;Description automatically generated">
            <a:extLst>
              <a:ext uri="{FF2B5EF4-FFF2-40B4-BE49-F238E27FC236}">
                <a16:creationId xmlns:a16="http://schemas.microsoft.com/office/drawing/2014/main" id="{87B8EB70-708E-EFEE-D340-E22D0EFABD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5" r="16773"/>
          <a:stretch/>
        </p:blipFill>
        <p:spPr>
          <a:xfrm>
            <a:off x="9964174" y="1243999"/>
            <a:ext cx="2170737" cy="4821302"/>
          </a:xfrm>
          <a:prstGeom prst="rect">
            <a:avLst/>
          </a:prstGeom>
        </p:spPr>
      </p:pic>
      <p:pic>
        <p:nvPicPr>
          <p:cNvPr id="8" name="Picture 7" descr="A picture containing person, using&#10;&#10;Description automatically generated">
            <a:extLst>
              <a:ext uri="{FF2B5EF4-FFF2-40B4-BE49-F238E27FC236}">
                <a16:creationId xmlns:a16="http://schemas.microsoft.com/office/drawing/2014/main" id="{F920F95D-56EE-1F52-D8C0-801B69E049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2" b="13671"/>
          <a:stretch/>
        </p:blipFill>
        <p:spPr>
          <a:xfrm>
            <a:off x="7056820" y="3300174"/>
            <a:ext cx="2927684" cy="3557826"/>
          </a:xfrm>
          <a:prstGeom prst="rect">
            <a:avLst/>
          </a:prstGeom>
        </p:spPr>
      </p:pic>
      <p:pic>
        <p:nvPicPr>
          <p:cNvPr id="5" name="Picture 4" descr="A group of people working in an office&#10;&#10;Description automatically generated with medium confidence">
            <a:extLst>
              <a:ext uri="{FF2B5EF4-FFF2-40B4-BE49-F238E27FC236}">
                <a16:creationId xmlns:a16="http://schemas.microsoft.com/office/drawing/2014/main" id="{A5CC2963-DE75-7044-EAED-81CE316485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47" y="-42208"/>
            <a:ext cx="3934072" cy="674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96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34A08B4-77F1-A9F0-B37D-C2EB4D51FBC7}"/>
              </a:ext>
            </a:extLst>
          </p:cNvPr>
          <p:cNvSpPr/>
          <p:nvPr/>
        </p:nvSpPr>
        <p:spPr>
          <a:xfrm>
            <a:off x="-228600" y="610471"/>
            <a:ext cx="6324600" cy="418229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Requirements &amp; Performance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36551-BD69-4175-38B0-0D9A138C3F4E}"/>
              </a:ext>
            </a:extLst>
          </p:cNvPr>
          <p:cNvSpPr>
            <a:spLocks noGrp="1"/>
          </p:cNvSpPr>
          <p:nvPr/>
        </p:nvSpPr>
        <p:spPr>
          <a:xfrm>
            <a:off x="105697" y="1312606"/>
            <a:ext cx="5759245" cy="43065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341313" indent="-34131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525463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2pPr>
            <a:lvl3pPr marL="733425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∙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u="sng">
                <a:latin typeface="+mn-lt"/>
              </a:rPr>
              <a:t>Requirements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Design the control system to work on the </a:t>
            </a:r>
            <a:r>
              <a:rPr lang="en-US" err="1">
                <a:latin typeface="+mn-lt"/>
              </a:rPr>
              <a:t>Ottobock</a:t>
            </a:r>
            <a:r>
              <a:rPr lang="en-US">
                <a:latin typeface="+mn-lt"/>
              </a:rPr>
              <a:t> C-leg Prosthetic Knee</a:t>
            </a:r>
            <a:endParaRPr lang="en-US" sz="2400" b="1" u="sng">
              <a:latin typeface="+mn-lt"/>
              <a:sym typeface="Wingdings" panose="05000000000000000000" pitchFamily="2" charset="2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Correctly identify gait cycle phases and adjust damping accordingly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Adjust damping to adapt to different users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Adjust damping to adapt to different walking speeds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Safety precaution mechanism for unexpected user behavior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Effective energy consumption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  <a:sym typeface="Wingdings" panose="05000000000000000000" pitchFamily="2" charset="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51D0DDC-F864-D46A-1407-FDF75C85979B}"/>
              </a:ext>
            </a:extLst>
          </p:cNvPr>
          <p:cNvSpPr>
            <a:spLocks noGrp="1"/>
          </p:cNvSpPr>
          <p:nvPr/>
        </p:nvSpPr>
        <p:spPr>
          <a:xfrm>
            <a:off x="6327058" y="1312605"/>
            <a:ext cx="5759245" cy="43065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>
            <a:lvl1pPr marL="341313" indent="-341313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525463" indent="-28575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•"/>
              <a:tabLst/>
              <a:defRPr sz="2000" kern="120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2pPr>
            <a:lvl3pPr marL="733425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∙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400" b="1" u="sng">
                <a:latin typeface="+mn-lt"/>
              </a:rPr>
              <a:t>Performance Criteria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Rotate knee between 0 and 130 degrees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Walking speed up to 2 m/s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Provide standing, walking and running modes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Battery enough to walk 15000 steps with 1.6 m/s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Control system response delay time less than 5 </a:t>
            </a:r>
            <a:r>
              <a:rPr lang="en-US" err="1">
                <a:latin typeface="+mn-lt"/>
                <a:sym typeface="Wingdings" panose="05000000000000000000" pitchFamily="2" charset="2"/>
              </a:rPr>
              <a:t>ms</a:t>
            </a:r>
            <a:endParaRPr lang="en-US">
              <a:latin typeface="+mn-lt"/>
              <a:sym typeface="Wingdings" panose="05000000000000000000" pitchFamily="2" charset="2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User interface and IoT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Control system cost less than $ 350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latin typeface="+mn-lt"/>
                <a:sym typeface="Wingdings" panose="05000000000000000000" pitchFamily="2" charset="2"/>
              </a:rPr>
              <a:t>Control system less than 300 grams</a:t>
            </a:r>
          </a:p>
          <a:p>
            <a:pPr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>
              <a:latin typeface="+mn-lt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569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WhatsApp Video 2023-01-27 at 00.58.25">
            <a:hlinkClick r:id="" action="ppaction://media"/>
            <a:extLst>
              <a:ext uri="{FF2B5EF4-FFF2-40B4-BE49-F238E27FC236}">
                <a16:creationId xmlns:a16="http://schemas.microsoft.com/office/drawing/2014/main" id="{4F9D609E-7C29-C2C1-FFE5-0B27BAF30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262" t="147" r="28316" b="2010"/>
          <a:stretch/>
        </p:blipFill>
        <p:spPr>
          <a:xfrm>
            <a:off x="2888537" y="535982"/>
            <a:ext cx="5195726" cy="5786036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63FD6B8-EDC1-144F-4A50-6115C948D106}"/>
              </a:ext>
            </a:extLst>
          </p:cNvPr>
          <p:cNvGrpSpPr/>
          <p:nvPr/>
        </p:nvGrpSpPr>
        <p:grpSpPr>
          <a:xfrm>
            <a:off x="5875431" y="-2214575"/>
            <a:ext cx="8522739" cy="11029427"/>
            <a:chOff x="5433235" y="457201"/>
            <a:chExt cx="5299364" cy="6858000"/>
          </a:xfrm>
        </p:grpSpPr>
        <p:pic>
          <p:nvPicPr>
            <p:cNvPr id="14" name="Picture 13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0BFA5044-5D09-AFBF-EC8B-0123512A2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3235" y="457201"/>
              <a:ext cx="5299364" cy="6858000"/>
            </a:xfrm>
            <a:prstGeom prst="rect">
              <a:avLst/>
            </a:prstGeom>
          </p:spPr>
        </p:pic>
        <p:pic>
          <p:nvPicPr>
            <p:cNvPr id="12" name="Picture 11" descr="A picture containing dark&#10;&#10;Description automatically generated">
              <a:extLst>
                <a:ext uri="{FF2B5EF4-FFF2-40B4-BE49-F238E27FC236}">
                  <a16:creationId xmlns:a16="http://schemas.microsoft.com/office/drawing/2014/main" id="{41E97CFF-C2A8-9DC3-030D-564144C5B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3235" y="457201"/>
              <a:ext cx="5299364" cy="6858000"/>
            </a:xfrm>
            <a:prstGeom prst="rect">
              <a:avLst/>
            </a:prstGeom>
          </p:spPr>
        </p:pic>
      </p:grp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106AC6A-4CD6-4B25-BFAF-CBC9D0895DE6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3D CAD Model ( Whole Assembly )</a:t>
            </a:r>
          </a:p>
        </p:txBody>
      </p:sp>
    </p:spTree>
    <p:extLst>
      <p:ext uri="{BB962C8B-B14F-4D97-AF65-F5344CB8AC3E}">
        <p14:creationId xmlns:p14="http://schemas.microsoft.com/office/powerpoint/2010/main" val="3483367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71E7A17-2152-212D-D7B4-F9AA1C62121C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3D CAD Model ( Valve System)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F9AB5F-27E4-E7D9-54F8-B1C75B8175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4" t="24516" r="21976" b="11398"/>
          <a:stretch/>
        </p:blipFill>
        <p:spPr>
          <a:xfrm>
            <a:off x="2403987" y="1076048"/>
            <a:ext cx="6990736" cy="51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1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7BF32B49-4528-BB7D-7A5F-391FCB3535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4" y="929877"/>
            <a:ext cx="10577332" cy="5440715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CAA50A-E44D-C7A2-44BD-D422FAC655C5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Circuit Working Principle</a:t>
            </a:r>
          </a:p>
        </p:txBody>
      </p:sp>
    </p:spTree>
    <p:extLst>
      <p:ext uri="{BB962C8B-B14F-4D97-AF65-F5344CB8AC3E}">
        <p14:creationId xmlns:p14="http://schemas.microsoft.com/office/powerpoint/2010/main" val="1862328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71E7A17-2152-212D-D7B4-F9AA1C62121C}"/>
              </a:ext>
            </a:extLst>
          </p:cNvPr>
          <p:cNvSpPr/>
          <p:nvPr/>
        </p:nvSpPr>
        <p:spPr>
          <a:xfrm>
            <a:off x="-228600" y="599766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Final System Control Circuit</a:t>
            </a:r>
          </a:p>
        </p:txBody>
      </p:sp>
      <p:pic>
        <p:nvPicPr>
          <p:cNvPr id="5" name="Picture 4" descr="A close-up of a robot&#10;&#10;Description automatically generated with low confidence">
            <a:extLst>
              <a:ext uri="{FF2B5EF4-FFF2-40B4-BE49-F238E27FC236}">
                <a16:creationId xmlns:a16="http://schemas.microsoft.com/office/drawing/2014/main" id="{5F458F96-9834-E0BB-2C31-888E14879C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5" r="31852"/>
          <a:stretch/>
        </p:blipFill>
        <p:spPr>
          <a:xfrm rot="16200000">
            <a:off x="3697074" y="-1426859"/>
            <a:ext cx="4797851" cy="1012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16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microscope&#10;&#10;Description automatically generated with medium confidence">
            <a:extLst>
              <a:ext uri="{FF2B5EF4-FFF2-40B4-BE49-F238E27FC236}">
                <a16:creationId xmlns:a16="http://schemas.microsoft.com/office/drawing/2014/main" id="{9ED079C2-A24F-29F4-8844-72BEA2D10C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2" t="13637" r="22063" b="19623"/>
          <a:stretch/>
        </p:blipFill>
        <p:spPr>
          <a:xfrm rot="16200000">
            <a:off x="1848324" y="-732974"/>
            <a:ext cx="5135298" cy="8323947"/>
          </a:xfrm>
          <a:prstGeom prst="rect">
            <a:avLst/>
          </a:prstGeom>
        </p:spPr>
      </p:pic>
      <p:pic>
        <p:nvPicPr>
          <p:cNvPr id="5" name="Picture 4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E3AD2B38-EF83-83F6-0639-C98CEF877C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3" r="19901"/>
          <a:stretch/>
        </p:blipFill>
        <p:spPr>
          <a:xfrm>
            <a:off x="8795657" y="624114"/>
            <a:ext cx="2989943" cy="560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31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BE0F535-BB4B-0CB4-45F4-C2899D8003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431057"/>
              </p:ext>
            </p:extLst>
          </p:nvPr>
        </p:nvGraphicFramePr>
        <p:xfrm>
          <a:off x="1843314" y="1945640"/>
          <a:ext cx="8127999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51636824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305796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989136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Cause of Energy Consumption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Energy Consumption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8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Stand-by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0.05 mWh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02024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1 Valve 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0.2 mWh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7903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2 Valve Motors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0.4 mWh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2093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0.65 mWh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84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15000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9750 mWh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55545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Available Energy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12000 mWh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003454"/>
                  </a:ext>
                </a:extLst>
              </a:tr>
            </a:tbl>
          </a:graphicData>
        </a:graphic>
      </p:graphicFrame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AEA882-2842-A5E6-A992-E686246D7AB9}"/>
              </a:ext>
            </a:extLst>
          </p:cNvPr>
          <p:cNvSpPr/>
          <p:nvPr/>
        </p:nvSpPr>
        <p:spPr>
          <a:xfrm>
            <a:off x="-228600" y="817478"/>
            <a:ext cx="5715000" cy="457201"/>
          </a:xfrm>
          <a:prstGeom prst="roundRect">
            <a:avLst>
              <a:gd name="adj" fmla="val 24209"/>
            </a:avLst>
          </a:prstGeom>
          <a:solidFill>
            <a:srgbClr val="0000A5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7338"/>
            <a:r>
              <a:rPr lang="en-US" sz="2400" b="1">
                <a:solidFill>
                  <a:schemeClr val="bg1"/>
                </a:solidFill>
                <a:latin typeface="Arial Rounded MT Bold" panose="020F0704030504030204" pitchFamily="34" charset="0"/>
                <a:ea typeface="Cambria" panose="02040503050406030204" pitchFamily="18" charset="0"/>
              </a:rPr>
              <a:t>Energy Consumption</a:t>
            </a:r>
          </a:p>
        </p:txBody>
      </p:sp>
    </p:spTree>
    <p:extLst>
      <p:ext uri="{BB962C8B-B14F-4D97-AF65-F5344CB8AC3E}">
        <p14:creationId xmlns:p14="http://schemas.microsoft.com/office/powerpoint/2010/main" val="282679415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aae0b6a-5a6a-4779-b66b-1fb85ad9c4f7" xsi:nil="true"/>
    <lcf76f155ced4ddcb4097134ff3c332f xmlns="f85faf13-a574-4926-82ae-85dfd9abacae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Belge" ma:contentTypeID="0x010100E84F89B4A092094789EF44E0721DB869" ma:contentTypeVersion="9" ma:contentTypeDescription="Yeni belge oluşturun." ma:contentTypeScope="" ma:versionID="c828f8e4eff3e01f9758d5cd278c9b28">
  <xsd:schema xmlns:xsd="http://www.w3.org/2001/XMLSchema" xmlns:xs="http://www.w3.org/2001/XMLSchema" xmlns:p="http://schemas.microsoft.com/office/2006/metadata/properties" xmlns:ns2="f85faf13-a574-4926-82ae-85dfd9abacae" xmlns:ns3="faae0b6a-5a6a-4779-b66b-1fb85ad9c4f7" targetNamespace="http://schemas.microsoft.com/office/2006/metadata/properties" ma:root="true" ma:fieldsID="610eadb62980b647d58a756f584f0918" ns2:_="" ns3:_="">
    <xsd:import namespace="f85faf13-a574-4926-82ae-85dfd9abacae"/>
    <xsd:import namespace="faae0b6a-5a6a-4779-b66b-1fb85ad9c4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5faf13-a574-4926-82ae-85dfd9abac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2" nillable="true" ma:taxonomy="true" ma:internalName="lcf76f155ced4ddcb4097134ff3c332f" ma:taxonomyFieldName="MediaServiceImageTags" ma:displayName="Resim Etiketleri" ma:readOnly="false" ma:fieldId="{5cf76f15-5ced-4ddc-b409-7134ff3c332f}" ma:taxonomyMulti="true" ma:sspId="99d28912-9847-4d0b-9dd6-c05c30d5198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ae0b6a-5a6a-4779-b66b-1fb85ad9c4f7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624b00e-ccbb-49fd-8466-06e12027672d}" ma:internalName="TaxCatchAll" ma:showField="CatchAllData" ma:web="faae0b6a-5a6a-4779-b66b-1fb85ad9c4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İçerik Türü"/>
        <xsd:element ref="dc:title" minOccurs="0" maxOccurs="1" ma:index="4" ma:displayName="Başlı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AD945E-49A6-409D-BDD7-F76BD118A199}">
  <ds:schemaRefs>
    <ds:schemaRef ds:uri="f85faf13-a574-4926-82ae-85dfd9abacae"/>
    <ds:schemaRef ds:uri="faae0b6a-5a6a-4779-b66b-1fb85ad9c4f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F7A430D-2676-47B5-92A2-7EEC187E3E8A}"/>
</file>

<file path=customXml/itemProps3.xml><?xml version="1.0" encoding="utf-8"?>
<ds:datastoreItem xmlns:ds="http://schemas.openxmlformats.org/officeDocument/2006/customXml" ds:itemID="{FB14BADF-78FC-4D7C-AED6-4B1C86CEEEA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26</Slides>
  <Notes>3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Cover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Faysal Turkistani</dc:creator>
  <cp:revision>1</cp:revision>
  <cp:lastPrinted>2016-11-15T06:47:30Z</cp:lastPrinted>
  <dcterms:created xsi:type="dcterms:W3CDTF">2013-11-29T18:36:21Z</dcterms:created>
  <dcterms:modified xsi:type="dcterms:W3CDTF">2023-01-27T10:03:38Z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0x010100E84F89B4A092094789EF44E0721DB869</vt:lpwstr>
  </property>
  <property fmtid="{D5CDD505-2E9C-101B-9397-08002B2CF9AE}" pid="3" name="MediaServiceImageTags">
    <vt:lpwstr/>
  </property>
</Properties>
</file>